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3" r:id="rId3"/>
    <p:sldId id="257" r:id="rId4"/>
    <p:sldId id="258" r:id="rId5"/>
    <p:sldId id="265" r:id="rId6"/>
    <p:sldId id="266" r:id="rId7"/>
    <p:sldId id="268" r:id="rId8"/>
    <p:sldId id="264" r:id="rId9"/>
    <p:sldId id="260" r:id="rId10"/>
    <p:sldId id="262" r:id="rId11"/>
    <p:sldId id="271" r:id="rId12"/>
    <p:sldId id="270" r:id="rId13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54" autoAdjust="0"/>
    <p:restoredTop sz="79973" autoAdjust="0"/>
  </p:normalViewPr>
  <p:slideViewPr>
    <p:cSldViewPr>
      <p:cViewPr varScale="1">
        <p:scale>
          <a:sx n="66" d="100"/>
          <a:sy n="66" d="100"/>
        </p:scale>
        <p:origin x="167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sten Verstappen" userId="4932654ae9c80e0d" providerId="LiveId" clId="{53B1EAF1-80C8-4327-9C15-07A3C60E85CF}"/>
    <pc:docChg chg="custSel modSld">
      <pc:chgData name="Carsten Verstappen" userId="4932654ae9c80e0d" providerId="LiveId" clId="{53B1EAF1-80C8-4327-9C15-07A3C60E85CF}" dt="2024-05-21T18:44:23.141" v="196" actId="20577"/>
      <pc:docMkLst>
        <pc:docMk/>
      </pc:docMkLst>
      <pc:sldChg chg="modSp mod modNotesTx">
        <pc:chgData name="Carsten Verstappen" userId="4932654ae9c80e0d" providerId="LiveId" clId="{53B1EAF1-80C8-4327-9C15-07A3C60E85CF}" dt="2024-05-21T18:44:23.141" v="196" actId="20577"/>
        <pc:sldMkLst>
          <pc:docMk/>
          <pc:sldMk cId="0" sldId="257"/>
        </pc:sldMkLst>
        <pc:spChg chg="mod">
          <ac:chgData name="Carsten Verstappen" userId="4932654ae9c80e0d" providerId="LiveId" clId="{53B1EAF1-80C8-4327-9C15-07A3C60E85CF}" dt="2024-05-21T18:44:23.141" v="196" actId="20577"/>
          <ac:spMkLst>
            <pc:docMk/>
            <pc:sldMk cId="0" sldId="257"/>
            <ac:spMk id="3" creationId="{00000000-0000-0000-0000-000000000000}"/>
          </ac:spMkLst>
        </pc:spChg>
      </pc:sldChg>
      <pc:sldChg chg="modSp mod">
        <pc:chgData name="Carsten Verstappen" userId="4932654ae9c80e0d" providerId="LiveId" clId="{53B1EAF1-80C8-4327-9C15-07A3C60E85CF}" dt="2024-05-15T13:30:32.577" v="189" actId="20577"/>
        <pc:sldMkLst>
          <pc:docMk/>
          <pc:sldMk cId="1390526807" sldId="266"/>
        </pc:sldMkLst>
        <pc:spChg chg="mod">
          <ac:chgData name="Carsten Verstappen" userId="4932654ae9c80e0d" providerId="LiveId" clId="{53B1EAF1-80C8-4327-9C15-07A3C60E85CF}" dt="2024-05-15T13:30:32.577" v="189" actId="20577"/>
          <ac:spMkLst>
            <pc:docMk/>
            <pc:sldMk cId="1390526807" sldId="266"/>
            <ac:spMk id="3" creationId="{EEEDCEF5-01F2-48AD-BF38-F40EF125D81D}"/>
          </ac:spMkLst>
        </pc:spChg>
      </pc:sldChg>
    </pc:docChg>
  </pc:docChgLst>
  <pc:docChgLst>
    <pc:chgData name="Carsten Verstappen" userId="4932654ae9c80e0d" providerId="LiveId" clId="{3657C9D1-D78B-40F7-847B-8ECEDF260208}"/>
    <pc:docChg chg="custSel modSld">
      <pc:chgData name="Carsten Verstappen" userId="4932654ae9c80e0d" providerId="LiveId" clId="{3657C9D1-D78B-40F7-847B-8ECEDF260208}" dt="2024-04-08T12:12:55.695" v="948" actId="20577"/>
      <pc:docMkLst>
        <pc:docMk/>
      </pc:docMkLst>
      <pc:sldChg chg="modSp mod">
        <pc:chgData name="Carsten Verstappen" userId="4932654ae9c80e0d" providerId="LiveId" clId="{3657C9D1-D78B-40F7-847B-8ECEDF260208}" dt="2024-04-04T06:08:12.849" v="10" actId="20577"/>
        <pc:sldMkLst>
          <pc:docMk/>
          <pc:sldMk cId="0" sldId="256"/>
        </pc:sldMkLst>
        <pc:spChg chg="mod">
          <ac:chgData name="Carsten Verstappen" userId="4932654ae9c80e0d" providerId="LiveId" clId="{3657C9D1-D78B-40F7-847B-8ECEDF260208}" dt="2024-04-04T06:08:12.849" v="10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 mod">
        <pc:chgData name="Carsten Verstappen" userId="4932654ae9c80e0d" providerId="LiveId" clId="{3657C9D1-D78B-40F7-847B-8ECEDF260208}" dt="2024-04-04T18:29:18.845" v="309" actId="27636"/>
        <pc:sldMkLst>
          <pc:docMk/>
          <pc:sldMk cId="0" sldId="257"/>
        </pc:sldMkLst>
        <pc:spChg chg="mod">
          <ac:chgData name="Carsten Verstappen" userId="4932654ae9c80e0d" providerId="LiveId" clId="{3657C9D1-D78B-40F7-847B-8ECEDF260208}" dt="2024-04-04T18:29:18.845" v="309" actId="27636"/>
          <ac:spMkLst>
            <pc:docMk/>
            <pc:sldMk cId="0" sldId="257"/>
            <ac:spMk id="3" creationId="{00000000-0000-0000-0000-000000000000}"/>
          </ac:spMkLst>
        </pc:spChg>
      </pc:sldChg>
      <pc:sldChg chg="modSp mod">
        <pc:chgData name="Carsten Verstappen" userId="4932654ae9c80e0d" providerId="LiveId" clId="{3657C9D1-D78B-40F7-847B-8ECEDF260208}" dt="2024-04-04T18:49:10.910" v="632" actId="20577"/>
        <pc:sldMkLst>
          <pc:docMk/>
          <pc:sldMk cId="0" sldId="260"/>
        </pc:sldMkLst>
        <pc:spChg chg="mod">
          <ac:chgData name="Carsten Verstappen" userId="4932654ae9c80e0d" providerId="LiveId" clId="{3657C9D1-D78B-40F7-847B-8ECEDF260208}" dt="2024-04-04T18:49:10.910" v="632" actId="20577"/>
          <ac:spMkLst>
            <pc:docMk/>
            <pc:sldMk cId="0" sldId="260"/>
            <ac:spMk id="3" creationId="{00000000-0000-0000-0000-000000000000}"/>
          </ac:spMkLst>
        </pc:spChg>
      </pc:sldChg>
      <pc:sldChg chg="modSp mod">
        <pc:chgData name="Carsten Verstappen" userId="4932654ae9c80e0d" providerId="LiveId" clId="{3657C9D1-D78B-40F7-847B-8ECEDF260208}" dt="2024-04-08T12:12:55.695" v="948" actId="20577"/>
        <pc:sldMkLst>
          <pc:docMk/>
          <pc:sldMk cId="3624443781" sldId="262"/>
        </pc:sldMkLst>
        <pc:spChg chg="mod">
          <ac:chgData name="Carsten Verstappen" userId="4932654ae9c80e0d" providerId="LiveId" clId="{3657C9D1-D78B-40F7-847B-8ECEDF260208}" dt="2024-04-08T12:12:55.695" v="948" actId="20577"/>
          <ac:spMkLst>
            <pc:docMk/>
            <pc:sldMk cId="3624443781" sldId="262"/>
            <ac:spMk id="3" creationId="{19FB5F2E-6A90-D542-9393-A2975265A4BB}"/>
          </ac:spMkLst>
        </pc:spChg>
      </pc:sldChg>
      <pc:sldChg chg="modSp mod">
        <pc:chgData name="Carsten Verstappen" userId="4932654ae9c80e0d" providerId="LiveId" clId="{3657C9D1-D78B-40F7-847B-8ECEDF260208}" dt="2024-04-04T18:39:04.506" v="337" actId="20577"/>
        <pc:sldMkLst>
          <pc:docMk/>
          <pc:sldMk cId="930775306" sldId="264"/>
        </pc:sldMkLst>
        <pc:spChg chg="mod">
          <ac:chgData name="Carsten Verstappen" userId="4932654ae9c80e0d" providerId="LiveId" clId="{3657C9D1-D78B-40F7-847B-8ECEDF260208}" dt="2024-04-04T18:39:04.506" v="337" actId="20577"/>
          <ac:spMkLst>
            <pc:docMk/>
            <pc:sldMk cId="930775306" sldId="264"/>
            <ac:spMk id="3" creationId="{22C8D8FF-DF9C-43D7-81CD-36CBB7D69D98}"/>
          </ac:spMkLst>
        </pc:spChg>
      </pc:sldChg>
      <pc:sldChg chg="delSp modSp mod">
        <pc:chgData name="Carsten Verstappen" userId="4932654ae9c80e0d" providerId="LiveId" clId="{3657C9D1-D78B-40F7-847B-8ECEDF260208}" dt="2024-04-04T18:30:28.742" v="317" actId="20577"/>
        <pc:sldMkLst>
          <pc:docMk/>
          <pc:sldMk cId="1390526807" sldId="266"/>
        </pc:sldMkLst>
        <pc:spChg chg="mod">
          <ac:chgData name="Carsten Verstappen" userId="4932654ae9c80e0d" providerId="LiveId" clId="{3657C9D1-D78B-40F7-847B-8ECEDF260208}" dt="2024-04-04T18:30:28.742" v="317" actId="20577"/>
          <ac:spMkLst>
            <pc:docMk/>
            <pc:sldMk cId="1390526807" sldId="266"/>
            <ac:spMk id="3" creationId="{EEEDCEF5-01F2-48AD-BF38-F40EF125D81D}"/>
          </ac:spMkLst>
        </pc:spChg>
        <pc:graphicFrameChg chg="del">
          <ac:chgData name="Carsten Verstappen" userId="4932654ae9c80e0d" providerId="LiveId" clId="{3657C9D1-D78B-40F7-847B-8ECEDF260208}" dt="2024-04-04T06:10:52.990" v="92" actId="478"/>
          <ac:graphicFrameMkLst>
            <pc:docMk/>
            <pc:sldMk cId="1390526807" sldId="266"/>
            <ac:graphicFrameMk id="6" creationId="{BDFAFD31-6176-412F-ABB2-E5271A4C2A21}"/>
          </ac:graphicFrameMkLst>
        </pc:graphicFrameChg>
        <pc:graphicFrameChg chg="mod modGraphic">
          <ac:chgData name="Carsten Verstappen" userId="4932654ae9c80e0d" providerId="LiveId" clId="{3657C9D1-D78B-40F7-847B-8ECEDF260208}" dt="2024-04-04T06:11:01.517" v="94" actId="1076"/>
          <ac:graphicFrameMkLst>
            <pc:docMk/>
            <pc:sldMk cId="1390526807" sldId="266"/>
            <ac:graphicFrameMk id="7" creationId="{1004B6BF-C1E1-705E-EBE2-A3D2FA849FCF}"/>
          </ac:graphicFrameMkLst>
        </pc:graphicFrameChg>
      </pc:sldChg>
      <pc:sldChg chg="modSp mod">
        <pc:chgData name="Carsten Verstappen" userId="4932654ae9c80e0d" providerId="LiveId" clId="{3657C9D1-D78B-40F7-847B-8ECEDF260208}" dt="2024-04-04T18:51:24.159" v="833" actId="20577"/>
        <pc:sldMkLst>
          <pc:docMk/>
          <pc:sldMk cId="588796507" sldId="271"/>
        </pc:sldMkLst>
        <pc:spChg chg="mod">
          <ac:chgData name="Carsten Verstappen" userId="4932654ae9c80e0d" providerId="LiveId" clId="{3657C9D1-D78B-40F7-847B-8ECEDF260208}" dt="2024-04-04T18:51:24.159" v="833" actId="20577"/>
          <ac:spMkLst>
            <pc:docMk/>
            <pc:sldMk cId="588796507" sldId="271"/>
            <ac:spMk id="3" creationId="{19FB5F2E-6A90-D542-9393-A2975265A4B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C2D625-D0CC-4AAE-A152-574BFE4ADD10}" type="datetimeFigureOut">
              <a:rPr lang="nl-BE" smtClean="0"/>
              <a:pPr/>
              <a:t>21/05/2024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8D840-B48F-44F0-9D0C-351CD6861D4D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5 euro opgeslagen voor alle leden omdat we met de bus gaan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8D840-B48F-44F0-9D0C-351CD6861D4D}" type="slidenum">
              <a:rPr lang="nl-BE" smtClean="0"/>
              <a:pPr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4138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8D840-B48F-44F0-9D0C-351CD6861D4D}" type="slidenum">
              <a:rPr lang="nl-BE" smtClean="0"/>
              <a:pPr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22065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Sloepi 13u echt uur = 14u kamp uur!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8D840-B48F-44F0-9D0C-351CD6861D4D}" type="slidenum">
              <a:rPr lang="nl-BE" smtClean="0"/>
              <a:pPr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17979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Zeggen dat alle medicatie mee gegeven moet worden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8D840-B48F-44F0-9D0C-351CD6861D4D}" type="slidenum">
              <a:rPr lang="nl-BE" smtClean="0"/>
              <a:pPr/>
              <a:t>10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991947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8D840-B48F-44F0-9D0C-351CD6861D4D}" type="slidenum">
              <a:rPr lang="nl-BE" smtClean="0"/>
              <a:pPr/>
              <a:t>11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51757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E2EC9-2519-494A-B9D0-6AAD2D937489}" type="datetimeFigureOut">
              <a:rPr lang="nl-BE" smtClean="0"/>
              <a:pPr/>
              <a:t>21/05/2024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3F39-7F28-4BD1-87E0-BB64A66B4CE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E2EC9-2519-494A-B9D0-6AAD2D937489}" type="datetimeFigureOut">
              <a:rPr lang="nl-BE" smtClean="0"/>
              <a:pPr/>
              <a:t>21/05/2024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3F39-7F28-4BD1-87E0-BB64A66B4CE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E2EC9-2519-494A-B9D0-6AAD2D937489}" type="datetimeFigureOut">
              <a:rPr lang="nl-BE" smtClean="0"/>
              <a:pPr/>
              <a:t>21/05/2024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3F39-7F28-4BD1-87E0-BB64A66B4CE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E2EC9-2519-494A-B9D0-6AAD2D937489}" type="datetimeFigureOut">
              <a:rPr lang="nl-BE" smtClean="0"/>
              <a:pPr/>
              <a:t>21/05/2024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3F39-7F28-4BD1-87E0-BB64A66B4CE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E2EC9-2519-494A-B9D0-6AAD2D937489}" type="datetimeFigureOut">
              <a:rPr lang="nl-BE" smtClean="0"/>
              <a:pPr/>
              <a:t>21/05/2024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3F39-7F28-4BD1-87E0-BB64A66B4CE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E2EC9-2519-494A-B9D0-6AAD2D937489}" type="datetimeFigureOut">
              <a:rPr lang="nl-BE" smtClean="0"/>
              <a:pPr/>
              <a:t>21/05/2024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3F39-7F28-4BD1-87E0-BB64A66B4CE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E2EC9-2519-494A-B9D0-6AAD2D937489}" type="datetimeFigureOut">
              <a:rPr lang="nl-BE" smtClean="0"/>
              <a:pPr/>
              <a:t>21/05/2024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3F39-7F28-4BD1-87E0-BB64A66B4CE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E2EC9-2519-494A-B9D0-6AAD2D937489}" type="datetimeFigureOut">
              <a:rPr lang="nl-BE" smtClean="0"/>
              <a:pPr/>
              <a:t>21/05/2024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3F39-7F28-4BD1-87E0-BB64A66B4CE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E2EC9-2519-494A-B9D0-6AAD2D937489}" type="datetimeFigureOut">
              <a:rPr lang="nl-BE" smtClean="0"/>
              <a:pPr/>
              <a:t>21/05/2024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3F39-7F28-4BD1-87E0-BB64A66B4CE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E2EC9-2519-494A-B9D0-6AAD2D937489}" type="datetimeFigureOut">
              <a:rPr lang="nl-BE" smtClean="0"/>
              <a:pPr/>
              <a:t>21/05/2024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3F39-7F28-4BD1-87E0-BB64A66B4CE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E2EC9-2519-494A-B9D0-6AAD2D937489}" type="datetimeFigureOut">
              <a:rPr lang="nl-BE" smtClean="0"/>
              <a:pPr/>
              <a:t>21/05/2024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93F39-7F28-4BD1-87E0-BB64A66B4CE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E2EC9-2519-494A-B9D0-6AAD2D937489}" type="datetimeFigureOut">
              <a:rPr lang="nl-BE" smtClean="0"/>
              <a:pPr/>
              <a:t>21/05/2024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93F39-7F28-4BD1-87E0-BB64A66B4CE8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rotongerlo.be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0500" y="2051000"/>
            <a:ext cx="5067300" cy="46482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71600" y="188640"/>
            <a:ext cx="7772400" cy="2376264"/>
          </a:xfrm>
        </p:spPr>
        <p:txBody>
          <a:bodyPr>
            <a:normAutofit/>
          </a:bodyPr>
          <a:lstStyle/>
          <a:p>
            <a:r>
              <a:rPr lang="nl-NL" sz="6000" b="1" dirty="0"/>
              <a:t>CHIROKAMP 2024</a:t>
            </a:r>
            <a:br>
              <a:rPr lang="nl-NL" sz="6000" b="1" dirty="0"/>
            </a:br>
            <a:r>
              <a:rPr lang="nl-NL" sz="6000" b="1" dirty="0"/>
              <a:t>Opoeteren</a:t>
            </a:r>
            <a:endParaRPr lang="nl-BE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4E2819-1AC7-1847-A391-89AA59BBA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MEENEMEN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9FB5F2E-6A90-D542-9393-A2975265A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>
              <a:buFontTx/>
              <a:buChar char="-"/>
            </a:pPr>
            <a:r>
              <a:rPr lang="nl-BE" dirty="0" err="1"/>
              <a:t>Sloepi</a:t>
            </a:r>
            <a:r>
              <a:rPr lang="nl-BE" dirty="0"/>
              <a:t> – </a:t>
            </a:r>
            <a:r>
              <a:rPr lang="nl-BE" dirty="0" err="1"/>
              <a:t>Rakwi</a:t>
            </a:r>
            <a:r>
              <a:rPr lang="nl-BE" dirty="0"/>
              <a:t> zijn bedden voor voorzien op de </a:t>
            </a:r>
            <a:r>
              <a:rPr lang="nl-BE"/>
              <a:t>kampplaats </a:t>
            </a:r>
            <a:endParaRPr lang="nl-BE" dirty="0"/>
          </a:p>
          <a:p>
            <a:pPr>
              <a:buFontTx/>
              <a:buChar char="-"/>
            </a:pPr>
            <a:r>
              <a:rPr lang="nl-BE" dirty="0" err="1"/>
              <a:t>Tito’s</a:t>
            </a:r>
            <a:r>
              <a:rPr lang="nl-BE" dirty="0"/>
              <a:t> – </a:t>
            </a:r>
            <a:r>
              <a:rPr lang="nl-BE" dirty="0" err="1"/>
              <a:t>Aspi’s</a:t>
            </a:r>
            <a:r>
              <a:rPr lang="nl-BE" dirty="0"/>
              <a:t> nemen een veldbed/matras mee</a:t>
            </a:r>
          </a:p>
          <a:p>
            <a:pPr>
              <a:buFontTx/>
              <a:buChar char="-"/>
            </a:pPr>
            <a:r>
              <a:rPr lang="nl-BE" dirty="0"/>
              <a:t>Verkleedkleren komen op de site / FB / SMS</a:t>
            </a:r>
          </a:p>
          <a:p>
            <a:pPr>
              <a:buFontTx/>
              <a:buChar char="-"/>
            </a:pPr>
            <a:r>
              <a:rPr lang="nl-BE" dirty="0"/>
              <a:t>Lijstje staat in ‘t </a:t>
            </a:r>
            <a:r>
              <a:rPr lang="nl-BE" dirty="0" err="1"/>
              <a:t>Fikske</a:t>
            </a:r>
            <a:r>
              <a:rPr lang="nl-BE" dirty="0"/>
              <a:t> </a:t>
            </a:r>
          </a:p>
          <a:p>
            <a:pPr>
              <a:buFontTx/>
              <a:buChar char="-"/>
            </a:pPr>
            <a:r>
              <a:rPr lang="nl-BE" dirty="0" err="1"/>
              <a:t>Kids</a:t>
            </a:r>
            <a:r>
              <a:rPr lang="nl-BE" dirty="0"/>
              <a:t> ID</a:t>
            </a:r>
          </a:p>
          <a:p>
            <a:pPr>
              <a:buFontTx/>
              <a:buChar char="-"/>
            </a:pPr>
            <a:r>
              <a:rPr lang="nl-BE" dirty="0"/>
              <a:t>Medicatie dag van vertrek overhandigen aan de leiding van de groep</a:t>
            </a:r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624443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4E2819-1AC7-1847-A391-89AA59BBA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INSCHRIJVINGEN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9FB5F2E-6A90-D542-9393-A2975265A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nl-BE" dirty="0"/>
              <a:t>Via de website: </a:t>
            </a:r>
            <a:r>
              <a:rPr lang="nl-BE" dirty="0">
                <a:hlinkClick r:id="rId3"/>
              </a:rPr>
              <a:t>www.chirotongerlo.be</a:t>
            </a:r>
            <a:endParaRPr lang="nl-BE" dirty="0"/>
          </a:p>
          <a:p>
            <a:r>
              <a:rPr lang="nl-BE" dirty="0"/>
              <a:t>Inschrijvingsformulier + medische fiche</a:t>
            </a:r>
          </a:p>
          <a:p>
            <a:r>
              <a:rPr lang="nl-BE" dirty="0"/>
              <a:t>Afdrukken </a:t>
            </a:r>
            <a:r>
              <a:rPr lang="nl-BE" dirty="0">
                <a:sym typeface="Wingdings" pitchFamily="2" charset="2"/>
              </a:rPr>
              <a:t> invullen  afgeven</a:t>
            </a:r>
          </a:p>
          <a:p>
            <a:r>
              <a:rPr lang="nl-BE" dirty="0">
                <a:sym typeface="Wingdings" pitchFamily="2" charset="2"/>
              </a:rPr>
              <a:t>Vandaag ook nog ter plaatse!</a:t>
            </a:r>
          </a:p>
          <a:p>
            <a:endParaRPr lang="nl-BE" dirty="0"/>
          </a:p>
          <a:p>
            <a:r>
              <a:rPr lang="nl-BE" dirty="0"/>
              <a:t>INSCHRIJVINGEN SLUITEN 14 juni </a:t>
            </a:r>
          </a:p>
          <a:p>
            <a:endParaRPr lang="nl-BE" dirty="0"/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588796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ACB447-1F43-47C8-B033-90DE4C500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nl-BE" b="1" dirty="0"/>
              <a:t>VRAGEN?</a:t>
            </a:r>
          </a:p>
        </p:txBody>
      </p:sp>
      <p:pic>
        <p:nvPicPr>
          <p:cNvPr id="5124" name="Picture 4" descr="Vragen en Antwoorden Sollicitatiegesprek - 10 Voorbeelden en Tips.">
            <a:extLst>
              <a:ext uri="{FF2B5EF4-FFF2-40B4-BE49-F238E27FC236}">
                <a16:creationId xmlns:a16="http://schemas.microsoft.com/office/drawing/2014/main" id="{AFDA3DFC-97ED-45A3-BE76-2A6DB6352B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268760"/>
            <a:ext cx="76200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6042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30107470-1FDA-4351-B63A-90B2AC83A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Praktische zaken </a:t>
            </a:r>
          </a:p>
        </p:txBody>
      </p:sp>
      <p:pic>
        <p:nvPicPr>
          <p:cNvPr id="1026" name="Picture 2" descr="Cursus beleggen: praktische zaken">
            <a:extLst>
              <a:ext uri="{FF2B5EF4-FFF2-40B4-BE49-F238E27FC236}">
                <a16:creationId xmlns:a16="http://schemas.microsoft.com/office/drawing/2014/main" id="{ED8C8520-1006-47FB-9F90-AC71E26D84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3" y="263525"/>
            <a:ext cx="6229350" cy="414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9236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/>
          <a:lstStyle/>
          <a:p>
            <a:r>
              <a:rPr lang="nl-NL" b="1" dirty="0"/>
              <a:t>WA KOST DA?</a:t>
            </a:r>
            <a:endParaRPr lang="nl-BE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92500" lnSpcReduction="20000"/>
          </a:bodyPr>
          <a:lstStyle/>
          <a:p>
            <a:r>
              <a:rPr lang="nl-NL" dirty="0"/>
              <a:t>Kampgeld</a:t>
            </a:r>
          </a:p>
          <a:p>
            <a:pPr lvl="1"/>
            <a:r>
              <a:rPr lang="nl-NL" dirty="0"/>
              <a:t>10 dagen = 153 euro</a:t>
            </a:r>
          </a:p>
          <a:p>
            <a:pPr lvl="1"/>
            <a:r>
              <a:rPr lang="nl-NL" dirty="0"/>
              <a:t>5 dagen = 93 euro</a:t>
            </a:r>
          </a:p>
          <a:p>
            <a:pPr lvl="1"/>
            <a:r>
              <a:rPr lang="nl-NL" dirty="0"/>
              <a:t>3</a:t>
            </a:r>
            <a:r>
              <a:rPr lang="nl-NL" baseline="30000" dirty="0"/>
              <a:t>e</a:t>
            </a:r>
            <a:r>
              <a:rPr lang="nl-NL" dirty="0"/>
              <a:t>, 4</a:t>
            </a:r>
            <a:r>
              <a:rPr lang="nl-NL" baseline="30000" dirty="0"/>
              <a:t>e</a:t>
            </a:r>
            <a:r>
              <a:rPr lang="nl-NL" dirty="0"/>
              <a:t>, … kind = 15 euro korting</a:t>
            </a:r>
          </a:p>
          <a:p>
            <a:r>
              <a:rPr lang="nl-NL" dirty="0"/>
              <a:t>Zakgeld</a:t>
            </a:r>
          </a:p>
          <a:p>
            <a:pPr lvl="1"/>
            <a:r>
              <a:rPr lang="nl-NL" dirty="0"/>
              <a:t>Kleinsten: 5 euro + geld voor kaartjes</a:t>
            </a:r>
          </a:p>
          <a:p>
            <a:pPr lvl="1"/>
            <a:r>
              <a:rPr lang="nl-NL" dirty="0" err="1"/>
              <a:t>Tito’s</a:t>
            </a:r>
            <a:r>
              <a:rPr lang="nl-NL" dirty="0"/>
              <a:t>: 10 euro + geld voor kaartjes</a:t>
            </a:r>
          </a:p>
          <a:p>
            <a:pPr lvl="1"/>
            <a:r>
              <a:rPr lang="nl-NL" dirty="0" err="1"/>
              <a:t>Keti’s</a:t>
            </a:r>
            <a:r>
              <a:rPr lang="nl-NL" dirty="0"/>
              <a:t> en </a:t>
            </a:r>
            <a:r>
              <a:rPr lang="nl-NL" dirty="0" err="1"/>
              <a:t>Aspi’s</a:t>
            </a:r>
            <a:r>
              <a:rPr lang="nl-NL" dirty="0"/>
              <a:t>: spreken dit af met hun leiding</a:t>
            </a:r>
          </a:p>
          <a:p>
            <a:r>
              <a:rPr lang="nl-NL" dirty="0"/>
              <a:t>Kaartjes en brieven</a:t>
            </a:r>
          </a:p>
          <a:p>
            <a:pPr lvl="1"/>
            <a:r>
              <a:rPr lang="nl-NL" dirty="0"/>
              <a:t>Kaartje = 50 cent </a:t>
            </a:r>
          </a:p>
          <a:p>
            <a:pPr lvl="1"/>
            <a:r>
              <a:rPr lang="nl-NL" dirty="0"/>
              <a:t>Postzegel = 1,50 euro </a:t>
            </a:r>
            <a:r>
              <a:rPr lang="nl-NL" dirty="0">
                <a:sym typeface="Wingdings" pitchFamily="2" charset="2"/>
              </a:rPr>
              <a:t> graag van thuis meenemen</a:t>
            </a:r>
          </a:p>
          <a:p>
            <a:pPr lvl="1"/>
            <a:r>
              <a:rPr lang="nl-NL" dirty="0">
                <a:sym typeface="Wingdings" pitchFamily="2" charset="2"/>
              </a:rPr>
              <a:t>Best adres al op enveloppe schrijven</a:t>
            </a:r>
            <a:endParaRPr lang="nl-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AFSPRAKEN</a:t>
            </a:r>
            <a:endParaRPr lang="nl-BE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824536"/>
          </a:xfrm>
        </p:spPr>
        <p:txBody>
          <a:bodyPr/>
          <a:lstStyle/>
          <a:p>
            <a:r>
              <a:rPr lang="nl-NL" dirty="0"/>
              <a:t>Laatkomers </a:t>
            </a:r>
          </a:p>
          <a:p>
            <a:pPr lvl="1"/>
            <a:r>
              <a:rPr lang="nl-NL" dirty="0"/>
              <a:t>5 of 10 dagen</a:t>
            </a:r>
          </a:p>
          <a:p>
            <a:pPr lvl="1"/>
            <a:r>
              <a:rPr lang="nl-NL" dirty="0"/>
              <a:t>Aan- en afloop leden vermijden</a:t>
            </a:r>
          </a:p>
          <a:p>
            <a:r>
              <a:rPr lang="nl-NL" dirty="0"/>
              <a:t>Snoep</a:t>
            </a:r>
          </a:p>
          <a:p>
            <a:pPr lvl="1"/>
            <a:r>
              <a:rPr lang="nl-NL" dirty="0"/>
              <a:t>Wordt afgenomen</a:t>
            </a:r>
          </a:p>
          <a:p>
            <a:pPr lvl="1"/>
            <a:r>
              <a:rPr lang="nl-NL" dirty="0"/>
              <a:t>Kokjes maken veel en lekker eten</a:t>
            </a:r>
          </a:p>
          <a:p>
            <a:r>
              <a:rPr lang="nl-NL" dirty="0"/>
              <a:t>Multimedia</a:t>
            </a:r>
          </a:p>
          <a:p>
            <a:pPr lvl="1"/>
            <a:r>
              <a:rPr lang="nl-NL" dirty="0"/>
              <a:t>Wordt afgenomen, </a:t>
            </a:r>
            <a:br>
              <a:rPr lang="nl-NL" dirty="0"/>
            </a:br>
            <a:r>
              <a:rPr lang="nl-NL" dirty="0"/>
              <a:t>pas na kamp terug </a:t>
            </a:r>
            <a:endParaRPr lang="nl-BE" dirty="0"/>
          </a:p>
        </p:txBody>
      </p:sp>
      <p:pic>
        <p:nvPicPr>
          <p:cNvPr id="14338" name="Picture 2" descr="Afbeeldingsresultaat voor gsm verbod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5013176"/>
            <a:ext cx="4598293" cy="14252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B2B380-AC72-4BA4-A940-85E6E74D8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VERVOER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EEDCEF5-01F2-48AD-BF38-F40EF125D8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err="1"/>
              <a:t>Keti</a:t>
            </a:r>
            <a:r>
              <a:rPr lang="nl-BE" dirty="0"/>
              <a:t> &amp; </a:t>
            </a:r>
            <a:r>
              <a:rPr lang="nl-BE" dirty="0" err="1"/>
              <a:t>Aspi</a:t>
            </a:r>
            <a:r>
              <a:rPr lang="nl-BE" dirty="0"/>
              <a:t> gaan met de fiets </a:t>
            </a:r>
          </a:p>
          <a:p>
            <a:pPr lvl="1"/>
            <a:r>
              <a:rPr lang="nl-BE" dirty="0"/>
              <a:t>+/-  65 KM</a:t>
            </a:r>
          </a:p>
          <a:p>
            <a:pPr lvl="1"/>
            <a:r>
              <a:rPr lang="nl-BE" dirty="0"/>
              <a:t>Zorg voor een fiets die in orde is</a:t>
            </a:r>
          </a:p>
          <a:p>
            <a:pPr lvl="1"/>
            <a:r>
              <a:rPr lang="nl-BE" dirty="0"/>
              <a:t>Neem een extra binnenband mee</a:t>
            </a:r>
          </a:p>
          <a:p>
            <a:pPr lvl="1"/>
            <a:r>
              <a:rPr lang="nl-BE" dirty="0"/>
              <a:t>Fluohesje van thuis meebrengen wordt aangeraden </a:t>
            </a:r>
          </a:p>
          <a:p>
            <a:pPr lvl="1"/>
            <a:r>
              <a:rPr lang="nl-BE" dirty="0"/>
              <a:t>Uur van vertrek wordt later nog meegedeeld</a:t>
            </a:r>
          </a:p>
          <a:p>
            <a:pPr lvl="2"/>
            <a:r>
              <a:rPr lang="nl-BE" dirty="0"/>
              <a:t>Aspi’s vertrekken 10 juli!</a:t>
            </a:r>
          </a:p>
          <a:p>
            <a:pPr lvl="1"/>
            <a:r>
              <a:rPr lang="nl-BE" dirty="0"/>
              <a:t>Komen ook terug met de fiets</a:t>
            </a:r>
          </a:p>
          <a:p>
            <a:pPr marL="0" indent="0">
              <a:buNone/>
            </a:pPr>
            <a:endParaRPr lang="nl-BE" dirty="0"/>
          </a:p>
        </p:txBody>
      </p:sp>
      <p:pic>
        <p:nvPicPr>
          <p:cNvPr id="3074" name="Picture 2" descr="Sport Cliparts Fietsen » Animaatjes.nl">
            <a:extLst>
              <a:ext uri="{FF2B5EF4-FFF2-40B4-BE49-F238E27FC236}">
                <a16:creationId xmlns:a16="http://schemas.microsoft.com/office/drawing/2014/main" id="{AAC1D815-E75E-4315-B08F-AF717348DD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49556"/>
            <a:ext cx="2124075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2419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B2B380-AC72-4BA4-A940-85E6E74D8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VERVOER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EEDCEF5-01F2-48AD-BF38-F40EF125D8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912" y="1666240"/>
            <a:ext cx="8229600" cy="5102860"/>
          </a:xfrm>
        </p:spPr>
        <p:txBody>
          <a:bodyPr>
            <a:normAutofit/>
          </a:bodyPr>
          <a:lstStyle/>
          <a:p>
            <a:r>
              <a:rPr lang="nl-BE" dirty="0"/>
              <a:t>Sloepi – Tito worden gebracht met de auto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/>
              <a:t>Adres kiss &amp; </a:t>
            </a:r>
            <a:r>
              <a:rPr lang="nl-BE" dirty="0" err="1"/>
              <a:t>ride</a:t>
            </a:r>
            <a:r>
              <a:rPr lang="nl-BE" dirty="0"/>
              <a:t>: Bergeindestraat 45 </a:t>
            </a:r>
          </a:p>
          <a:p>
            <a:pPr marL="0" indent="0">
              <a:buNone/>
            </a:pPr>
            <a:r>
              <a:rPr lang="nl-BE" dirty="0"/>
              <a:t>	- Een grote grasweide langs de baan  </a:t>
            </a:r>
          </a:p>
        </p:txBody>
      </p:sp>
      <p:pic>
        <p:nvPicPr>
          <p:cNvPr id="2050" name="Picture 2" descr="Auto Blauw Kant - Gratis vectorafbeelding op Pixabay">
            <a:extLst>
              <a:ext uri="{FF2B5EF4-FFF2-40B4-BE49-F238E27FC236}">
                <a16:creationId xmlns:a16="http://schemas.microsoft.com/office/drawing/2014/main" id="{6BDB820E-E8E6-4C59-AE75-62C774C8BB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9738" y="88900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el 6">
            <a:extLst>
              <a:ext uri="{FF2B5EF4-FFF2-40B4-BE49-F238E27FC236}">
                <a16:creationId xmlns:a16="http://schemas.microsoft.com/office/drawing/2014/main" id="{1004B6BF-C1E1-705E-EBE2-A3D2FA849F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995172"/>
              </p:ext>
            </p:extLst>
          </p:nvPr>
        </p:nvGraphicFramePr>
        <p:xfrm>
          <a:off x="1234906" y="2347170"/>
          <a:ext cx="6674187" cy="2163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4729">
                  <a:extLst>
                    <a:ext uri="{9D8B030D-6E8A-4147-A177-3AD203B41FA5}">
                      <a16:colId xmlns:a16="http://schemas.microsoft.com/office/drawing/2014/main" val="1250989884"/>
                    </a:ext>
                  </a:extLst>
                </a:gridCol>
                <a:gridCol w="2224729">
                  <a:extLst>
                    <a:ext uri="{9D8B030D-6E8A-4147-A177-3AD203B41FA5}">
                      <a16:colId xmlns:a16="http://schemas.microsoft.com/office/drawing/2014/main" val="2572585019"/>
                    </a:ext>
                  </a:extLst>
                </a:gridCol>
                <a:gridCol w="2224729">
                  <a:extLst>
                    <a:ext uri="{9D8B030D-6E8A-4147-A177-3AD203B41FA5}">
                      <a16:colId xmlns:a16="http://schemas.microsoft.com/office/drawing/2014/main" val="4060806858"/>
                    </a:ext>
                  </a:extLst>
                </a:gridCol>
              </a:tblGrid>
              <a:tr h="432732"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Brengen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Aankomst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3466677"/>
                  </a:ext>
                </a:extLst>
              </a:tr>
              <a:tr h="432732">
                <a:tc>
                  <a:txBody>
                    <a:bodyPr/>
                    <a:lstStyle/>
                    <a:p>
                      <a:r>
                        <a:rPr lang="nl-BE" dirty="0" err="1"/>
                        <a:t>Sloepi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800" dirty="0">
                          <a:solidFill>
                            <a:schemeClr val="tx1"/>
                          </a:solidFill>
                        </a:rPr>
                        <a:t>16/07 om 13u00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Chiro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3095093"/>
                  </a:ext>
                </a:extLst>
              </a:tr>
              <a:tr h="432732">
                <a:tc>
                  <a:txBody>
                    <a:bodyPr/>
                    <a:lstStyle/>
                    <a:p>
                      <a:r>
                        <a:rPr lang="nl-BE" dirty="0"/>
                        <a:t>Speelclub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11/07 om 16u30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Chiro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7185679"/>
                  </a:ext>
                </a:extLst>
              </a:tr>
              <a:tr h="432732">
                <a:tc>
                  <a:txBody>
                    <a:bodyPr/>
                    <a:lstStyle/>
                    <a:p>
                      <a:r>
                        <a:rPr lang="nl-BE" dirty="0" err="1"/>
                        <a:t>Rakwi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11/07 om 16u30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Chiro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4129464"/>
                  </a:ext>
                </a:extLst>
              </a:tr>
              <a:tr h="432732">
                <a:tc>
                  <a:txBody>
                    <a:bodyPr/>
                    <a:lstStyle/>
                    <a:p>
                      <a:r>
                        <a:rPr lang="nl-BE" dirty="0" err="1"/>
                        <a:t>Tito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11/07 om 16u30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Chiro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11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0526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B2B380-AC72-4BA4-A940-85E6E74D8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BE" b="1" dirty="0"/>
              <a:t>AFSPRAKEN VERVOER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EEDCEF5-01F2-48AD-BF38-F40EF125D8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912" y="1755140"/>
            <a:ext cx="8229600" cy="4983162"/>
          </a:xfrm>
        </p:spPr>
        <p:txBody>
          <a:bodyPr/>
          <a:lstStyle/>
          <a:p>
            <a:r>
              <a:rPr lang="nl-BE" dirty="0"/>
              <a:t>Carpoolen met andere ouders wordt aangeraden</a:t>
            </a:r>
          </a:p>
          <a:p>
            <a:pPr lvl="1"/>
            <a:r>
              <a:rPr lang="nl-BE" dirty="0"/>
              <a:t>Minder auto’s op de baan = sneller op de kampplaats</a:t>
            </a:r>
          </a:p>
          <a:p>
            <a:r>
              <a:rPr lang="nl-BE" dirty="0"/>
              <a:t>Ouders blijven enkel op de afgesproken plaats</a:t>
            </a:r>
          </a:p>
          <a:p>
            <a:pPr lvl="1"/>
            <a:r>
              <a:rPr lang="nl-BE" dirty="0"/>
              <a:t>Niet mogelijk dat ouders op de kampplaats komen </a:t>
            </a:r>
          </a:p>
          <a:p>
            <a:pPr lvl="1"/>
            <a:r>
              <a:rPr lang="nl-BE" dirty="0"/>
              <a:t>Kom je 16 juli een sloepi afzetten, dan is het niet mogelijk dat je je andere kinderen kan zien </a:t>
            </a:r>
          </a:p>
          <a:p>
            <a:pPr marL="457200" lvl="1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</p:txBody>
      </p:sp>
      <p:pic>
        <p:nvPicPr>
          <p:cNvPr id="2050" name="Picture 2" descr="Auto Blauw Kant - Gratis vectorafbeelding op Pixabay">
            <a:extLst>
              <a:ext uri="{FF2B5EF4-FFF2-40B4-BE49-F238E27FC236}">
                <a16:creationId xmlns:a16="http://schemas.microsoft.com/office/drawing/2014/main" id="{6BDB820E-E8E6-4C59-AE75-62C774C8BB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050" y="274638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4553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559819-ABDF-47DA-A0DB-94A734233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VALIEZEN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C8D8FF-DF9C-43D7-81CD-36CBB7D69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Sloepi’s – </a:t>
            </a:r>
            <a:r>
              <a:rPr lang="nl-BE" dirty="0" err="1"/>
              <a:t>Tito’s</a:t>
            </a:r>
            <a:r>
              <a:rPr lang="nl-BE" dirty="0"/>
              <a:t> nemen koffers zelf mee met de auto</a:t>
            </a:r>
          </a:p>
          <a:p>
            <a:r>
              <a:rPr lang="nl-BE" dirty="0"/>
              <a:t>Koffers van </a:t>
            </a:r>
            <a:r>
              <a:rPr lang="nl-BE" dirty="0" err="1"/>
              <a:t>Keti’s</a:t>
            </a:r>
            <a:r>
              <a:rPr lang="nl-BE" dirty="0"/>
              <a:t> en Aspi’s gaan mee op de camion </a:t>
            </a:r>
          </a:p>
          <a:p>
            <a:pPr lvl="1"/>
            <a:r>
              <a:rPr lang="nl-BE" dirty="0"/>
              <a:t>Brengen koffers 9 juli:</a:t>
            </a:r>
          </a:p>
          <a:p>
            <a:pPr marL="914400" lvl="2" indent="0">
              <a:buNone/>
            </a:pPr>
            <a:r>
              <a:rPr lang="nl-BE" dirty="0"/>
              <a:t>19u: Keti’s</a:t>
            </a:r>
          </a:p>
          <a:p>
            <a:pPr marL="914400" lvl="2" indent="0">
              <a:buNone/>
            </a:pPr>
            <a:r>
              <a:rPr lang="nl-BE" dirty="0"/>
              <a:t>19u30u: Aspi’s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0737105-CD3B-48BA-82F9-68B998573F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2280" y="3212976"/>
            <a:ext cx="1800200" cy="2705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775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CONTACTPERSOON</a:t>
            </a:r>
            <a:endParaRPr lang="nl-BE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Berichtjesverantwoordelijke van de groep </a:t>
            </a:r>
          </a:p>
          <a:p>
            <a:r>
              <a:rPr lang="nl-NL" dirty="0"/>
              <a:t>Groepsleiding</a:t>
            </a:r>
          </a:p>
          <a:p>
            <a:pPr lvl="1"/>
            <a:r>
              <a:rPr lang="nl-NL" dirty="0"/>
              <a:t>Carsten </a:t>
            </a:r>
            <a:r>
              <a:rPr lang="nl-BE" dirty="0"/>
              <a:t>+32 471 73 66 84</a:t>
            </a:r>
          </a:p>
          <a:p>
            <a:pPr lvl="1"/>
            <a:r>
              <a:rPr lang="nl-BE" dirty="0" err="1"/>
              <a:t>Nalani</a:t>
            </a:r>
            <a:r>
              <a:rPr lang="nl-BE" dirty="0"/>
              <a:t> </a:t>
            </a:r>
            <a:r>
              <a:rPr lang="fr-BE" dirty="0">
                <a:latin typeface="Helvetica" panose="020B0604020202020204" pitchFamily="34" charset="0"/>
              </a:rPr>
              <a:t>+32 </a:t>
            </a:r>
            <a:r>
              <a:rPr lang="fr-BE" sz="2800" b="0" i="0" dirty="0">
                <a:effectLst/>
                <a:latin typeface="Helvetica" panose="020B0604020202020204" pitchFamily="34" charset="0"/>
              </a:rPr>
              <a:t>484 32 62 39</a:t>
            </a:r>
            <a:endParaRPr lang="nl-NL" dirty="0"/>
          </a:p>
          <a:p>
            <a:r>
              <a:rPr lang="nl-NL" dirty="0"/>
              <a:t>Volwassenbegeleiders (</a:t>
            </a:r>
            <a:r>
              <a:rPr lang="nl-NL" dirty="0" err="1"/>
              <a:t>VB’s</a:t>
            </a:r>
            <a:r>
              <a:rPr lang="nl-NL" dirty="0"/>
              <a:t>)</a:t>
            </a:r>
          </a:p>
          <a:p>
            <a:pPr lvl="1"/>
            <a:r>
              <a:rPr lang="nl-NL" dirty="0"/>
              <a:t>Stijn Houben +32 477 71 78 51 </a:t>
            </a:r>
          </a:p>
          <a:p>
            <a:pPr lvl="1"/>
            <a:r>
              <a:rPr lang="nl-NL" dirty="0"/>
              <a:t>Thijs Hermans +32 485 03 56 82</a:t>
            </a:r>
          </a:p>
          <a:p>
            <a:pPr lvl="1"/>
            <a:r>
              <a:rPr lang="nl-NL" dirty="0"/>
              <a:t>Nele Willems +32 478 73 28 78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7399</TotalTime>
  <Words>449</Words>
  <Application>Microsoft Office PowerPoint</Application>
  <PresentationFormat>Diavoorstelling (4:3)</PresentationFormat>
  <Paragraphs>100</Paragraphs>
  <Slides>12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Arial</vt:lpstr>
      <vt:lpstr>Calibri</vt:lpstr>
      <vt:lpstr>Helvetica</vt:lpstr>
      <vt:lpstr>Wingdings</vt:lpstr>
      <vt:lpstr>Office-thema</vt:lpstr>
      <vt:lpstr>CHIROKAMP 2024 Opoeteren</vt:lpstr>
      <vt:lpstr>Praktische zaken </vt:lpstr>
      <vt:lpstr>WA KOST DA?</vt:lpstr>
      <vt:lpstr>AFSPRAKEN</vt:lpstr>
      <vt:lpstr>VERVOER</vt:lpstr>
      <vt:lpstr>VERVOER</vt:lpstr>
      <vt:lpstr>AFSPRAKEN VERVOER</vt:lpstr>
      <vt:lpstr>VALIEZEN</vt:lpstr>
      <vt:lpstr>CONTACTPERSOON</vt:lpstr>
      <vt:lpstr>MEENEMEN</vt:lpstr>
      <vt:lpstr>INSCHRIJVINGEN</vt:lpstr>
      <vt:lpstr>VRAGEN?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CHIROKAMP 2020 Meeuwen-Gruitrode</dc:title>
  <dc:creator>Lena Cools</dc:creator>
  <cp:lastModifiedBy>Carsten Verstappen</cp:lastModifiedBy>
  <cp:revision>16</cp:revision>
  <dcterms:created xsi:type="dcterms:W3CDTF">2020-06-29T12:09:04Z</dcterms:created>
  <dcterms:modified xsi:type="dcterms:W3CDTF">2024-05-21T18:44:28Z</dcterms:modified>
</cp:coreProperties>
</file>