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3" r:id="rId3"/>
    <p:sldId id="257" r:id="rId4"/>
    <p:sldId id="258" r:id="rId5"/>
    <p:sldId id="265" r:id="rId6"/>
    <p:sldId id="266" r:id="rId7"/>
    <p:sldId id="268" r:id="rId8"/>
    <p:sldId id="264" r:id="rId9"/>
    <p:sldId id="260" r:id="rId10"/>
    <p:sldId id="262" r:id="rId11"/>
    <p:sldId id="271" r:id="rId12"/>
    <p:sldId id="270" r:id="rId13"/>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54" autoAdjust="0"/>
    <p:restoredTop sz="79985" autoAdjust="0"/>
  </p:normalViewPr>
  <p:slideViewPr>
    <p:cSldViewPr>
      <p:cViewPr varScale="1">
        <p:scale>
          <a:sx n="89" d="100"/>
          <a:sy n="89" d="100"/>
        </p:scale>
        <p:origin x="196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sten Verstappen" userId="4932654ae9c80e0d" providerId="LiveId" clId="{3657C9D1-D78B-40F7-847B-8ECEDF260208}"/>
    <pc:docChg chg="custSel modSld">
      <pc:chgData name="Carsten Verstappen" userId="4932654ae9c80e0d" providerId="LiveId" clId="{3657C9D1-D78B-40F7-847B-8ECEDF260208}" dt="2024-04-08T12:12:55.695" v="948" actId="20577"/>
      <pc:docMkLst>
        <pc:docMk/>
      </pc:docMkLst>
      <pc:sldChg chg="modSp mod">
        <pc:chgData name="Carsten Verstappen" userId="4932654ae9c80e0d" providerId="LiveId" clId="{3657C9D1-D78B-40F7-847B-8ECEDF260208}" dt="2024-04-04T06:08:12.849" v="10" actId="20577"/>
        <pc:sldMkLst>
          <pc:docMk/>
          <pc:sldMk cId="0" sldId="256"/>
        </pc:sldMkLst>
        <pc:spChg chg="mod">
          <ac:chgData name="Carsten Verstappen" userId="4932654ae9c80e0d" providerId="LiveId" clId="{3657C9D1-D78B-40F7-847B-8ECEDF260208}" dt="2024-04-04T06:08:12.849" v="10" actId="20577"/>
          <ac:spMkLst>
            <pc:docMk/>
            <pc:sldMk cId="0" sldId="256"/>
            <ac:spMk id="2" creationId="{00000000-0000-0000-0000-000000000000}"/>
          </ac:spMkLst>
        </pc:spChg>
      </pc:sldChg>
      <pc:sldChg chg="modSp mod">
        <pc:chgData name="Carsten Verstappen" userId="4932654ae9c80e0d" providerId="LiveId" clId="{3657C9D1-D78B-40F7-847B-8ECEDF260208}" dt="2024-04-04T18:29:18.845" v="309" actId="27636"/>
        <pc:sldMkLst>
          <pc:docMk/>
          <pc:sldMk cId="0" sldId="257"/>
        </pc:sldMkLst>
        <pc:spChg chg="mod">
          <ac:chgData name="Carsten Verstappen" userId="4932654ae9c80e0d" providerId="LiveId" clId="{3657C9D1-D78B-40F7-847B-8ECEDF260208}" dt="2024-04-04T18:29:18.845" v="309" actId="27636"/>
          <ac:spMkLst>
            <pc:docMk/>
            <pc:sldMk cId="0" sldId="257"/>
            <ac:spMk id="3" creationId="{00000000-0000-0000-0000-000000000000}"/>
          </ac:spMkLst>
        </pc:spChg>
      </pc:sldChg>
      <pc:sldChg chg="modSp mod">
        <pc:chgData name="Carsten Verstappen" userId="4932654ae9c80e0d" providerId="LiveId" clId="{3657C9D1-D78B-40F7-847B-8ECEDF260208}" dt="2024-04-04T18:49:10.910" v="632" actId="20577"/>
        <pc:sldMkLst>
          <pc:docMk/>
          <pc:sldMk cId="0" sldId="260"/>
        </pc:sldMkLst>
        <pc:spChg chg="mod">
          <ac:chgData name="Carsten Verstappen" userId="4932654ae9c80e0d" providerId="LiveId" clId="{3657C9D1-D78B-40F7-847B-8ECEDF260208}" dt="2024-04-04T18:49:10.910" v="632" actId="20577"/>
          <ac:spMkLst>
            <pc:docMk/>
            <pc:sldMk cId="0" sldId="260"/>
            <ac:spMk id="3" creationId="{00000000-0000-0000-0000-000000000000}"/>
          </ac:spMkLst>
        </pc:spChg>
      </pc:sldChg>
      <pc:sldChg chg="modSp mod">
        <pc:chgData name="Carsten Verstappen" userId="4932654ae9c80e0d" providerId="LiveId" clId="{3657C9D1-D78B-40F7-847B-8ECEDF260208}" dt="2024-04-08T12:12:55.695" v="948" actId="20577"/>
        <pc:sldMkLst>
          <pc:docMk/>
          <pc:sldMk cId="3624443781" sldId="262"/>
        </pc:sldMkLst>
        <pc:spChg chg="mod">
          <ac:chgData name="Carsten Verstappen" userId="4932654ae9c80e0d" providerId="LiveId" clId="{3657C9D1-D78B-40F7-847B-8ECEDF260208}" dt="2024-04-08T12:12:55.695" v="948" actId="20577"/>
          <ac:spMkLst>
            <pc:docMk/>
            <pc:sldMk cId="3624443781" sldId="262"/>
            <ac:spMk id="3" creationId="{19FB5F2E-6A90-D542-9393-A2975265A4BB}"/>
          </ac:spMkLst>
        </pc:spChg>
      </pc:sldChg>
      <pc:sldChg chg="modSp mod">
        <pc:chgData name="Carsten Verstappen" userId="4932654ae9c80e0d" providerId="LiveId" clId="{3657C9D1-D78B-40F7-847B-8ECEDF260208}" dt="2024-04-04T18:39:04.506" v="337" actId="20577"/>
        <pc:sldMkLst>
          <pc:docMk/>
          <pc:sldMk cId="930775306" sldId="264"/>
        </pc:sldMkLst>
        <pc:spChg chg="mod">
          <ac:chgData name="Carsten Verstappen" userId="4932654ae9c80e0d" providerId="LiveId" clId="{3657C9D1-D78B-40F7-847B-8ECEDF260208}" dt="2024-04-04T18:39:04.506" v="337" actId="20577"/>
          <ac:spMkLst>
            <pc:docMk/>
            <pc:sldMk cId="930775306" sldId="264"/>
            <ac:spMk id="3" creationId="{22C8D8FF-DF9C-43D7-81CD-36CBB7D69D98}"/>
          </ac:spMkLst>
        </pc:spChg>
      </pc:sldChg>
      <pc:sldChg chg="delSp modSp mod">
        <pc:chgData name="Carsten Verstappen" userId="4932654ae9c80e0d" providerId="LiveId" clId="{3657C9D1-D78B-40F7-847B-8ECEDF260208}" dt="2024-04-04T18:30:28.742" v="317" actId="20577"/>
        <pc:sldMkLst>
          <pc:docMk/>
          <pc:sldMk cId="1390526807" sldId="266"/>
        </pc:sldMkLst>
        <pc:spChg chg="mod">
          <ac:chgData name="Carsten Verstappen" userId="4932654ae9c80e0d" providerId="LiveId" clId="{3657C9D1-D78B-40F7-847B-8ECEDF260208}" dt="2024-04-04T18:30:28.742" v="317" actId="20577"/>
          <ac:spMkLst>
            <pc:docMk/>
            <pc:sldMk cId="1390526807" sldId="266"/>
            <ac:spMk id="3" creationId="{EEEDCEF5-01F2-48AD-BF38-F40EF125D81D}"/>
          </ac:spMkLst>
        </pc:spChg>
        <pc:graphicFrameChg chg="del">
          <ac:chgData name="Carsten Verstappen" userId="4932654ae9c80e0d" providerId="LiveId" clId="{3657C9D1-D78B-40F7-847B-8ECEDF260208}" dt="2024-04-04T06:10:52.990" v="92" actId="478"/>
          <ac:graphicFrameMkLst>
            <pc:docMk/>
            <pc:sldMk cId="1390526807" sldId="266"/>
            <ac:graphicFrameMk id="6" creationId="{BDFAFD31-6176-412F-ABB2-E5271A4C2A21}"/>
          </ac:graphicFrameMkLst>
        </pc:graphicFrameChg>
        <pc:graphicFrameChg chg="mod modGraphic">
          <ac:chgData name="Carsten Verstappen" userId="4932654ae9c80e0d" providerId="LiveId" clId="{3657C9D1-D78B-40F7-847B-8ECEDF260208}" dt="2024-04-04T06:11:01.517" v="94" actId="1076"/>
          <ac:graphicFrameMkLst>
            <pc:docMk/>
            <pc:sldMk cId="1390526807" sldId="266"/>
            <ac:graphicFrameMk id="7" creationId="{1004B6BF-C1E1-705E-EBE2-A3D2FA849FCF}"/>
          </ac:graphicFrameMkLst>
        </pc:graphicFrameChg>
      </pc:sldChg>
      <pc:sldChg chg="modSp mod">
        <pc:chgData name="Carsten Verstappen" userId="4932654ae9c80e0d" providerId="LiveId" clId="{3657C9D1-D78B-40F7-847B-8ECEDF260208}" dt="2024-04-04T18:51:24.159" v="833" actId="20577"/>
        <pc:sldMkLst>
          <pc:docMk/>
          <pc:sldMk cId="588796507" sldId="271"/>
        </pc:sldMkLst>
        <pc:spChg chg="mod">
          <ac:chgData name="Carsten Verstappen" userId="4932654ae9c80e0d" providerId="LiveId" clId="{3657C9D1-D78B-40F7-847B-8ECEDF260208}" dt="2024-04-04T18:51:24.159" v="833" actId="20577"/>
          <ac:spMkLst>
            <pc:docMk/>
            <pc:sldMk cId="588796507" sldId="271"/>
            <ac:spMk id="3" creationId="{19FB5F2E-6A90-D542-9393-A2975265A4BB}"/>
          </ac:spMkLst>
        </pc:spChg>
      </pc:sldChg>
    </pc:docChg>
  </pc:docChgLst>
  <pc:docChgLst>
    <pc:chgData name="Carsten Verstappen" userId="4932654ae9c80e0d" providerId="LiveId" clId="{53B1EAF1-80C8-4327-9C15-07A3C60E85CF}"/>
    <pc:docChg chg="modSld">
      <pc:chgData name="Carsten Verstappen" userId="4932654ae9c80e0d" providerId="LiveId" clId="{53B1EAF1-80C8-4327-9C15-07A3C60E85CF}" dt="2024-05-15T13:30:32.577" v="189" actId="20577"/>
      <pc:docMkLst>
        <pc:docMk/>
      </pc:docMkLst>
      <pc:sldChg chg="modSp mod modNotesTx">
        <pc:chgData name="Carsten Verstappen" userId="4932654ae9c80e0d" providerId="LiveId" clId="{53B1EAF1-80C8-4327-9C15-07A3C60E85CF}" dt="2024-05-15T13:29:02.101" v="113" actId="20577"/>
        <pc:sldMkLst>
          <pc:docMk/>
          <pc:sldMk cId="0" sldId="257"/>
        </pc:sldMkLst>
        <pc:spChg chg="mod">
          <ac:chgData name="Carsten Verstappen" userId="4932654ae9c80e0d" providerId="LiveId" clId="{53B1EAF1-80C8-4327-9C15-07A3C60E85CF}" dt="2024-05-15T13:29:02.101" v="113" actId="20577"/>
          <ac:spMkLst>
            <pc:docMk/>
            <pc:sldMk cId="0" sldId="257"/>
            <ac:spMk id="3" creationId="{00000000-0000-0000-0000-000000000000}"/>
          </ac:spMkLst>
        </pc:spChg>
      </pc:sldChg>
      <pc:sldChg chg="modSp mod">
        <pc:chgData name="Carsten Verstappen" userId="4932654ae9c80e0d" providerId="LiveId" clId="{53B1EAF1-80C8-4327-9C15-07A3C60E85CF}" dt="2024-05-15T13:30:32.577" v="189" actId="20577"/>
        <pc:sldMkLst>
          <pc:docMk/>
          <pc:sldMk cId="1390526807" sldId="266"/>
        </pc:sldMkLst>
        <pc:spChg chg="mod">
          <ac:chgData name="Carsten Verstappen" userId="4932654ae9c80e0d" providerId="LiveId" clId="{53B1EAF1-80C8-4327-9C15-07A3C60E85CF}" dt="2024-05-15T13:30:32.577" v="189" actId="20577"/>
          <ac:spMkLst>
            <pc:docMk/>
            <pc:sldMk cId="1390526807" sldId="266"/>
            <ac:spMk id="3" creationId="{EEEDCEF5-01F2-48AD-BF38-F40EF125D81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C2D625-D0CC-4AAE-A152-574BFE4ADD10}" type="datetimeFigureOut">
              <a:rPr lang="nl-BE" smtClean="0"/>
              <a:pPr/>
              <a:t>18/04/2025</a:t>
            </a:fld>
            <a:endParaRPr lang="nl-BE"/>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18D840-B48F-44F0-9D0C-351CD6861D4D}" type="slidenum">
              <a:rPr lang="nl-BE" smtClean="0"/>
              <a:pPr/>
              <a:t>‹nr.›</a:t>
            </a:fld>
            <a:endParaRPr lang="nl-B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4B18D840-B48F-44F0-9D0C-351CD6861D4D}" type="slidenum">
              <a:rPr lang="nl-BE" smtClean="0"/>
              <a:pPr/>
              <a:t>3</a:t>
            </a:fld>
            <a:endParaRPr lang="nl-BE"/>
          </a:p>
        </p:txBody>
      </p:sp>
    </p:spTree>
    <p:extLst>
      <p:ext uri="{BB962C8B-B14F-4D97-AF65-F5344CB8AC3E}">
        <p14:creationId xmlns:p14="http://schemas.microsoft.com/office/powerpoint/2010/main" val="414138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4B18D840-B48F-44F0-9D0C-351CD6861D4D}" type="slidenum">
              <a:rPr lang="nl-BE" smtClean="0"/>
              <a:pPr/>
              <a:t>4</a:t>
            </a:fld>
            <a:endParaRPr lang="nl-BE"/>
          </a:p>
        </p:txBody>
      </p:sp>
    </p:spTree>
    <p:extLst>
      <p:ext uri="{BB962C8B-B14F-4D97-AF65-F5344CB8AC3E}">
        <p14:creationId xmlns:p14="http://schemas.microsoft.com/office/powerpoint/2010/main" val="4122065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4B18D840-B48F-44F0-9D0C-351CD6861D4D}" type="slidenum">
              <a:rPr lang="nl-BE" smtClean="0"/>
              <a:pPr/>
              <a:t>6</a:t>
            </a:fld>
            <a:endParaRPr lang="nl-BE"/>
          </a:p>
        </p:txBody>
      </p:sp>
    </p:spTree>
    <p:extLst>
      <p:ext uri="{BB962C8B-B14F-4D97-AF65-F5344CB8AC3E}">
        <p14:creationId xmlns:p14="http://schemas.microsoft.com/office/powerpoint/2010/main" val="1417979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Zeggen dat alle medicatie mee gegeven moet worden</a:t>
            </a:r>
          </a:p>
        </p:txBody>
      </p:sp>
      <p:sp>
        <p:nvSpPr>
          <p:cNvPr id="4" name="Tijdelijke aanduiding voor dianummer 3"/>
          <p:cNvSpPr>
            <a:spLocks noGrp="1"/>
          </p:cNvSpPr>
          <p:nvPr>
            <p:ph type="sldNum" sz="quarter" idx="10"/>
          </p:nvPr>
        </p:nvSpPr>
        <p:spPr/>
        <p:txBody>
          <a:bodyPr/>
          <a:lstStyle/>
          <a:p>
            <a:fld id="{4B18D840-B48F-44F0-9D0C-351CD6861D4D}" type="slidenum">
              <a:rPr lang="nl-BE" smtClean="0"/>
              <a:pPr/>
              <a:t>10</a:t>
            </a:fld>
            <a:endParaRPr lang="nl-BE"/>
          </a:p>
        </p:txBody>
      </p:sp>
    </p:spTree>
    <p:extLst>
      <p:ext uri="{BB962C8B-B14F-4D97-AF65-F5344CB8AC3E}">
        <p14:creationId xmlns:p14="http://schemas.microsoft.com/office/powerpoint/2010/main" val="699194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4B18D840-B48F-44F0-9D0C-351CD6861D4D}" type="slidenum">
              <a:rPr lang="nl-BE" smtClean="0"/>
              <a:pPr/>
              <a:t>11</a:t>
            </a:fld>
            <a:endParaRPr lang="nl-BE"/>
          </a:p>
        </p:txBody>
      </p:sp>
    </p:spTree>
    <p:extLst>
      <p:ext uri="{BB962C8B-B14F-4D97-AF65-F5344CB8AC3E}">
        <p14:creationId xmlns:p14="http://schemas.microsoft.com/office/powerpoint/2010/main" val="2751757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BE"/>
          </a:p>
        </p:txBody>
      </p:sp>
      <p:sp>
        <p:nvSpPr>
          <p:cNvPr id="4" name="Tijdelijke aanduiding voor datum 3"/>
          <p:cNvSpPr>
            <a:spLocks noGrp="1"/>
          </p:cNvSpPr>
          <p:nvPr>
            <p:ph type="dt" sz="half" idx="10"/>
          </p:nvPr>
        </p:nvSpPr>
        <p:spPr/>
        <p:txBody>
          <a:bodyPr/>
          <a:lstStyle/>
          <a:p>
            <a:fld id="{5D3E2EC9-2519-494A-B9D0-6AAD2D937489}" type="datetimeFigureOut">
              <a:rPr lang="nl-BE" smtClean="0"/>
              <a:pPr/>
              <a:t>18/04/2025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D6793F39-7F28-4BD1-87E0-BB64A66B4CE8}" type="slidenum">
              <a:rPr lang="nl-BE" smtClean="0"/>
              <a:pPr/>
              <a:t>‹nr.›</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10"/>
          </p:nvPr>
        </p:nvSpPr>
        <p:spPr/>
        <p:txBody>
          <a:bodyPr/>
          <a:lstStyle/>
          <a:p>
            <a:fld id="{5D3E2EC9-2519-494A-B9D0-6AAD2D937489}" type="datetimeFigureOut">
              <a:rPr lang="nl-BE" smtClean="0"/>
              <a:pPr/>
              <a:t>18/04/2025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D6793F39-7F28-4BD1-87E0-BB64A66B4CE8}" type="slidenum">
              <a:rPr lang="nl-BE" smtClean="0"/>
              <a:pPr/>
              <a:t>‹nr.›</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endParaRPr lang="nl-BE"/>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10"/>
          </p:nvPr>
        </p:nvSpPr>
        <p:spPr/>
        <p:txBody>
          <a:bodyPr/>
          <a:lstStyle/>
          <a:p>
            <a:fld id="{5D3E2EC9-2519-494A-B9D0-6AAD2D937489}" type="datetimeFigureOut">
              <a:rPr lang="nl-BE" smtClean="0"/>
              <a:pPr/>
              <a:t>18/04/2025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D6793F39-7F28-4BD1-87E0-BB64A66B4CE8}" type="slidenum">
              <a:rPr lang="nl-BE" smtClean="0"/>
              <a:pPr/>
              <a:t>‹nr.›</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10"/>
          </p:nvPr>
        </p:nvSpPr>
        <p:spPr/>
        <p:txBody>
          <a:bodyPr/>
          <a:lstStyle/>
          <a:p>
            <a:fld id="{5D3E2EC9-2519-494A-B9D0-6AAD2D937489}" type="datetimeFigureOut">
              <a:rPr lang="nl-BE" smtClean="0"/>
              <a:pPr/>
              <a:t>18/04/2025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D6793F39-7F28-4BD1-87E0-BB64A66B4CE8}" type="slidenum">
              <a:rPr lang="nl-BE" smtClean="0"/>
              <a:pPr/>
              <a:t>‹nr.›</a:t>
            </a:fld>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5D3E2EC9-2519-494A-B9D0-6AAD2D937489}" type="datetimeFigureOut">
              <a:rPr lang="nl-BE" smtClean="0"/>
              <a:pPr/>
              <a:t>18/04/2025</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D6793F39-7F28-4BD1-87E0-BB64A66B4CE8}" type="slidenum">
              <a:rPr lang="nl-BE" smtClean="0"/>
              <a:pPr/>
              <a:t>‹nr.›</a:t>
            </a:fld>
            <a:endParaRPr lang="nl-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p:cNvSpPr>
            <a:spLocks noGrp="1"/>
          </p:cNvSpPr>
          <p:nvPr>
            <p:ph type="dt" sz="half" idx="10"/>
          </p:nvPr>
        </p:nvSpPr>
        <p:spPr/>
        <p:txBody>
          <a:bodyPr/>
          <a:lstStyle/>
          <a:p>
            <a:fld id="{5D3E2EC9-2519-494A-B9D0-6AAD2D937489}" type="datetimeFigureOut">
              <a:rPr lang="nl-BE" smtClean="0"/>
              <a:pPr/>
              <a:t>18/04/2025</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D6793F39-7F28-4BD1-87E0-BB64A66B4CE8}" type="slidenum">
              <a:rPr lang="nl-BE" smtClean="0"/>
              <a:pPr/>
              <a:t>‹nr.›</a:t>
            </a:fld>
            <a:endParaRPr lang="nl-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p:cNvSpPr>
            <a:spLocks noGrp="1"/>
          </p:cNvSpPr>
          <p:nvPr>
            <p:ph type="dt" sz="half" idx="10"/>
          </p:nvPr>
        </p:nvSpPr>
        <p:spPr/>
        <p:txBody>
          <a:bodyPr/>
          <a:lstStyle/>
          <a:p>
            <a:fld id="{5D3E2EC9-2519-494A-B9D0-6AAD2D937489}" type="datetimeFigureOut">
              <a:rPr lang="nl-BE" smtClean="0"/>
              <a:pPr/>
              <a:t>18/04/2025</a:t>
            </a:fld>
            <a:endParaRPr lang="nl-BE"/>
          </a:p>
        </p:txBody>
      </p:sp>
      <p:sp>
        <p:nvSpPr>
          <p:cNvPr id="8" name="Tijdelijke aanduiding voor voettekst 7"/>
          <p:cNvSpPr>
            <a:spLocks noGrp="1"/>
          </p:cNvSpPr>
          <p:nvPr>
            <p:ph type="ftr" sz="quarter" idx="11"/>
          </p:nvPr>
        </p:nvSpPr>
        <p:spPr/>
        <p:txBody>
          <a:bodyPr/>
          <a:lstStyle/>
          <a:p>
            <a:endParaRPr lang="nl-BE"/>
          </a:p>
        </p:txBody>
      </p:sp>
      <p:sp>
        <p:nvSpPr>
          <p:cNvPr id="9" name="Tijdelijke aanduiding voor dianummer 8"/>
          <p:cNvSpPr>
            <a:spLocks noGrp="1"/>
          </p:cNvSpPr>
          <p:nvPr>
            <p:ph type="sldNum" sz="quarter" idx="12"/>
          </p:nvPr>
        </p:nvSpPr>
        <p:spPr/>
        <p:txBody>
          <a:bodyPr/>
          <a:lstStyle/>
          <a:p>
            <a:fld id="{D6793F39-7F28-4BD1-87E0-BB64A66B4CE8}" type="slidenum">
              <a:rPr lang="nl-BE" smtClean="0"/>
              <a:pPr/>
              <a:t>‹nr.›</a:t>
            </a:fld>
            <a:endParaRPr lang="nl-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datum 2"/>
          <p:cNvSpPr>
            <a:spLocks noGrp="1"/>
          </p:cNvSpPr>
          <p:nvPr>
            <p:ph type="dt" sz="half" idx="10"/>
          </p:nvPr>
        </p:nvSpPr>
        <p:spPr/>
        <p:txBody>
          <a:bodyPr/>
          <a:lstStyle/>
          <a:p>
            <a:fld id="{5D3E2EC9-2519-494A-B9D0-6AAD2D937489}" type="datetimeFigureOut">
              <a:rPr lang="nl-BE" smtClean="0"/>
              <a:pPr/>
              <a:t>18/04/2025</a:t>
            </a:fld>
            <a:endParaRPr lang="nl-BE"/>
          </a:p>
        </p:txBody>
      </p:sp>
      <p:sp>
        <p:nvSpPr>
          <p:cNvPr id="4" name="Tijdelijke aanduiding voor voettekst 3"/>
          <p:cNvSpPr>
            <a:spLocks noGrp="1"/>
          </p:cNvSpPr>
          <p:nvPr>
            <p:ph type="ftr" sz="quarter" idx="11"/>
          </p:nvPr>
        </p:nvSpPr>
        <p:spPr/>
        <p:txBody>
          <a:bodyPr/>
          <a:lstStyle/>
          <a:p>
            <a:endParaRPr lang="nl-BE"/>
          </a:p>
        </p:txBody>
      </p:sp>
      <p:sp>
        <p:nvSpPr>
          <p:cNvPr id="5" name="Tijdelijke aanduiding voor dianummer 4"/>
          <p:cNvSpPr>
            <a:spLocks noGrp="1"/>
          </p:cNvSpPr>
          <p:nvPr>
            <p:ph type="sldNum" sz="quarter" idx="12"/>
          </p:nvPr>
        </p:nvSpPr>
        <p:spPr/>
        <p:txBody>
          <a:bodyPr/>
          <a:lstStyle/>
          <a:p>
            <a:fld id="{D6793F39-7F28-4BD1-87E0-BB64A66B4CE8}" type="slidenum">
              <a:rPr lang="nl-BE" smtClean="0"/>
              <a:pPr/>
              <a:t>‹nr.›</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5D3E2EC9-2519-494A-B9D0-6AAD2D937489}" type="datetimeFigureOut">
              <a:rPr lang="nl-BE" smtClean="0"/>
              <a:pPr/>
              <a:t>18/04/2025</a:t>
            </a:fld>
            <a:endParaRPr lang="nl-BE"/>
          </a:p>
        </p:txBody>
      </p:sp>
      <p:sp>
        <p:nvSpPr>
          <p:cNvPr id="3" name="Tijdelijke aanduiding voor voettekst 2"/>
          <p:cNvSpPr>
            <a:spLocks noGrp="1"/>
          </p:cNvSpPr>
          <p:nvPr>
            <p:ph type="ftr" sz="quarter" idx="11"/>
          </p:nvPr>
        </p:nvSpPr>
        <p:spPr/>
        <p:txBody>
          <a:bodyPr/>
          <a:lstStyle/>
          <a:p>
            <a:endParaRPr lang="nl-BE"/>
          </a:p>
        </p:txBody>
      </p:sp>
      <p:sp>
        <p:nvSpPr>
          <p:cNvPr id="4" name="Tijdelijke aanduiding voor dianummer 3"/>
          <p:cNvSpPr>
            <a:spLocks noGrp="1"/>
          </p:cNvSpPr>
          <p:nvPr>
            <p:ph type="sldNum" sz="quarter" idx="12"/>
          </p:nvPr>
        </p:nvSpPr>
        <p:spPr/>
        <p:txBody>
          <a:bodyPr/>
          <a:lstStyle/>
          <a:p>
            <a:fld id="{D6793F39-7F28-4BD1-87E0-BB64A66B4CE8}" type="slidenum">
              <a:rPr lang="nl-BE" smtClean="0"/>
              <a:pPr/>
              <a:t>‹nr.›</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5D3E2EC9-2519-494A-B9D0-6AAD2D937489}" type="datetimeFigureOut">
              <a:rPr lang="nl-BE" smtClean="0"/>
              <a:pPr/>
              <a:t>18/04/2025</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D6793F39-7F28-4BD1-87E0-BB64A66B4CE8}" type="slidenum">
              <a:rPr lang="nl-BE" smtClean="0"/>
              <a:pPr/>
              <a:t>‹nr.›</a:t>
            </a:fld>
            <a:endParaRPr lang="nl-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5D3E2EC9-2519-494A-B9D0-6AAD2D937489}" type="datetimeFigureOut">
              <a:rPr lang="nl-BE" smtClean="0"/>
              <a:pPr/>
              <a:t>18/04/2025</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D6793F39-7F28-4BD1-87E0-BB64A66B4CE8}" type="slidenum">
              <a:rPr lang="nl-BE" smtClean="0"/>
              <a:pPr/>
              <a:t>‹nr.›</a:t>
            </a:fld>
            <a:endParaRPr lang="nl-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endParaRPr lang="nl-BE"/>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3E2EC9-2519-494A-B9D0-6AAD2D937489}" type="datetimeFigureOut">
              <a:rPr lang="nl-BE" smtClean="0"/>
              <a:pPr/>
              <a:t>18/04/2025</a:t>
            </a:fld>
            <a:endParaRPr lang="nl-BE"/>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793F39-7F28-4BD1-87E0-BB64A66B4CE8}" type="slidenum">
              <a:rPr lang="nl-BE" smtClean="0"/>
              <a:pPr/>
              <a:t>‹nr.›</a:t>
            </a:fld>
            <a:endParaRPr lang="nl-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1.jpeg"/>
          <p:cNvPicPr/>
          <p:nvPr/>
        </p:nvPicPr>
        <p:blipFill>
          <a:blip r:embed="rId2" cstate="print"/>
          <a:stretch>
            <a:fillRect/>
          </a:stretch>
        </p:blipFill>
        <p:spPr>
          <a:xfrm>
            <a:off x="190500" y="2051000"/>
            <a:ext cx="5067300" cy="4648200"/>
          </a:xfrm>
          <a:prstGeom prst="rect">
            <a:avLst/>
          </a:prstGeom>
        </p:spPr>
      </p:pic>
      <p:sp>
        <p:nvSpPr>
          <p:cNvPr id="2" name="Titel 1"/>
          <p:cNvSpPr>
            <a:spLocks noGrp="1"/>
          </p:cNvSpPr>
          <p:nvPr>
            <p:ph type="ctrTitle"/>
          </p:nvPr>
        </p:nvSpPr>
        <p:spPr>
          <a:xfrm>
            <a:off x="1371600" y="188640"/>
            <a:ext cx="7772400" cy="2376264"/>
          </a:xfrm>
        </p:spPr>
        <p:txBody>
          <a:bodyPr>
            <a:normAutofit/>
          </a:bodyPr>
          <a:lstStyle/>
          <a:p>
            <a:r>
              <a:rPr lang="nl-NL" sz="6000" b="1" dirty="0"/>
              <a:t>CHIROKAMP 2025</a:t>
            </a:r>
            <a:br>
              <a:rPr lang="nl-NL" sz="6000" b="1" dirty="0"/>
            </a:br>
            <a:r>
              <a:rPr lang="nl-NL" sz="6000" b="1" dirty="0"/>
              <a:t>Zonhoven</a:t>
            </a:r>
            <a:endParaRPr lang="nl-BE" sz="6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4E2819-1AC7-1847-A391-89AA59BBA758}"/>
              </a:ext>
            </a:extLst>
          </p:cNvPr>
          <p:cNvSpPr>
            <a:spLocks noGrp="1"/>
          </p:cNvSpPr>
          <p:nvPr>
            <p:ph type="title"/>
          </p:nvPr>
        </p:nvSpPr>
        <p:spPr/>
        <p:txBody>
          <a:bodyPr/>
          <a:lstStyle/>
          <a:p>
            <a:r>
              <a:rPr lang="nl-BE" b="1" dirty="0"/>
              <a:t>MEENEMEN</a:t>
            </a:r>
          </a:p>
        </p:txBody>
      </p:sp>
      <p:sp>
        <p:nvSpPr>
          <p:cNvPr id="3" name="Tijdelijke aanduiding voor inhoud 2">
            <a:extLst>
              <a:ext uri="{FF2B5EF4-FFF2-40B4-BE49-F238E27FC236}">
                <a16:creationId xmlns:a16="http://schemas.microsoft.com/office/drawing/2014/main" id="{19FB5F2E-6A90-D542-9393-A2975265A4BB}"/>
              </a:ext>
            </a:extLst>
          </p:cNvPr>
          <p:cNvSpPr>
            <a:spLocks noGrp="1"/>
          </p:cNvSpPr>
          <p:nvPr>
            <p:ph idx="1"/>
          </p:nvPr>
        </p:nvSpPr>
        <p:spPr>
          <a:xfrm>
            <a:off x="457200" y="1124744"/>
            <a:ext cx="8229600" cy="5001419"/>
          </a:xfrm>
        </p:spPr>
        <p:txBody>
          <a:bodyPr/>
          <a:lstStyle/>
          <a:p>
            <a:pPr>
              <a:buFontTx/>
              <a:buChar char="-"/>
            </a:pPr>
            <a:r>
              <a:rPr lang="nl-BE" dirty="0"/>
              <a:t>Iedereen neemt een veldbed/matras mee</a:t>
            </a:r>
          </a:p>
          <a:p>
            <a:pPr>
              <a:buFontTx/>
              <a:buChar char="-"/>
            </a:pPr>
            <a:r>
              <a:rPr lang="nl-BE" dirty="0"/>
              <a:t>Verkleedkleren komen op de site / FB / SMS</a:t>
            </a:r>
          </a:p>
          <a:p>
            <a:pPr>
              <a:buFontTx/>
              <a:buChar char="-"/>
            </a:pPr>
            <a:r>
              <a:rPr lang="nl-BE" dirty="0"/>
              <a:t>Lijstje staat in ‘t </a:t>
            </a:r>
            <a:r>
              <a:rPr lang="nl-BE" dirty="0" err="1"/>
              <a:t>Fikske</a:t>
            </a:r>
            <a:r>
              <a:rPr lang="nl-BE" dirty="0"/>
              <a:t> </a:t>
            </a:r>
          </a:p>
          <a:p>
            <a:pPr>
              <a:buFontTx/>
              <a:buChar char="-"/>
            </a:pPr>
            <a:r>
              <a:rPr lang="nl-BE" dirty="0" err="1"/>
              <a:t>Kids</a:t>
            </a:r>
            <a:r>
              <a:rPr lang="nl-BE" dirty="0"/>
              <a:t> ID</a:t>
            </a:r>
          </a:p>
          <a:p>
            <a:pPr>
              <a:buFontTx/>
              <a:buChar char="-"/>
            </a:pPr>
            <a:r>
              <a:rPr lang="nl-BE" dirty="0"/>
              <a:t>Medicatie dag van vertrek overhandigen aan de leiding van de groep</a:t>
            </a:r>
          </a:p>
          <a:p>
            <a:pPr marL="0" indent="0">
              <a:buNone/>
            </a:pPr>
            <a:endParaRPr lang="nl-BE" dirty="0"/>
          </a:p>
        </p:txBody>
      </p:sp>
    </p:spTree>
    <p:extLst>
      <p:ext uri="{BB962C8B-B14F-4D97-AF65-F5344CB8AC3E}">
        <p14:creationId xmlns:p14="http://schemas.microsoft.com/office/powerpoint/2010/main" val="3624443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4E2819-1AC7-1847-A391-89AA59BBA758}"/>
              </a:ext>
            </a:extLst>
          </p:cNvPr>
          <p:cNvSpPr>
            <a:spLocks noGrp="1"/>
          </p:cNvSpPr>
          <p:nvPr>
            <p:ph type="title"/>
          </p:nvPr>
        </p:nvSpPr>
        <p:spPr/>
        <p:txBody>
          <a:bodyPr/>
          <a:lstStyle/>
          <a:p>
            <a:r>
              <a:rPr lang="nl-BE" b="1" dirty="0"/>
              <a:t>INSCHRIJVINGEN</a:t>
            </a:r>
          </a:p>
        </p:txBody>
      </p:sp>
      <p:sp>
        <p:nvSpPr>
          <p:cNvPr id="3" name="Tijdelijke aanduiding voor inhoud 2">
            <a:extLst>
              <a:ext uri="{FF2B5EF4-FFF2-40B4-BE49-F238E27FC236}">
                <a16:creationId xmlns:a16="http://schemas.microsoft.com/office/drawing/2014/main" id="{19FB5F2E-6A90-D542-9393-A2975265A4BB}"/>
              </a:ext>
            </a:extLst>
          </p:cNvPr>
          <p:cNvSpPr>
            <a:spLocks noGrp="1"/>
          </p:cNvSpPr>
          <p:nvPr>
            <p:ph idx="1"/>
          </p:nvPr>
        </p:nvSpPr>
        <p:spPr>
          <a:xfrm>
            <a:off x="457200" y="1124744"/>
            <a:ext cx="8229600" cy="5001419"/>
          </a:xfrm>
        </p:spPr>
        <p:txBody>
          <a:bodyPr/>
          <a:lstStyle/>
          <a:p>
            <a:endParaRPr lang="nl-BE" dirty="0"/>
          </a:p>
          <a:p>
            <a:pPr marL="0" indent="0">
              <a:buNone/>
            </a:pPr>
            <a:endParaRPr lang="nl-BE" dirty="0"/>
          </a:p>
        </p:txBody>
      </p:sp>
      <p:graphicFrame>
        <p:nvGraphicFramePr>
          <p:cNvPr id="4" name="Tabel 3">
            <a:extLst>
              <a:ext uri="{FF2B5EF4-FFF2-40B4-BE49-F238E27FC236}">
                <a16:creationId xmlns:a16="http://schemas.microsoft.com/office/drawing/2014/main" id="{8F02DA24-74F6-1EDA-2B77-21057165041A}"/>
              </a:ext>
            </a:extLst>
          </p:cNvPr>
          <p:cNvGraphicFramePr>
            <a:graphicFrameLocks noGrp="1"/>
          </p:cNvGraphicFramePr>
          <p:nvPr>
            <p:extLst>
              <p:ext uri="{D42A27DB-BD31-4B8C-83A1-F6EECF244321}">
                <p14:modId xmlns:p14="http://schemas.microsoft.com/office/powerpoint/2010/main" val="3225640025"/>
              </p:ext>
            </p:extLst>
          </p:nvPr>
        </p:nvGraphicFramePr>
        <p:xfrm>
          <a:off x="611560" y="1628800"/>
          <a:ext cx="8075240" cy="3714597"/>
        </p:xfrm>
        <a:graphic>
          <a:graphicData uri="http://schemas.openxmlformats.org/drawingml/2006/table">
            <a:tbl>
              <a:tblPr firstRow="1" bandRow="1">
                <a:tableStyleId>{5C22544A-7EE6-4342-B048-85BDC9FD1C3A}</a:tableStyleId>
              </a:tblPr>
              <a:tblGrid>
                <a:gridCol w="4037620">
                  <a:extLst>
                    <a:ext uri="{9D8B030D-6E8A-4147-A177-3AD203B41FA5}">
                      <a16:colId xmlns:a16="http://schemas.microsoft.com/office/drawing/2014/main" val="202082498"/>
                    </a:ext>
                  </a:extLst>
                </a:gridCol>
                <a:gridCol w="4037620">
                  <a:extLst>
                    <a:ext uri="{9D8B030D-6E8A-4147-A177-3AD203B41FA5}">
                      <a16:colId xmlns:a16="http://schemas.microsoft.com/office/drawing/2014/main" val="397914272"/>
                    </a:ext>
                  </a:extLst>
                </a:gridCol>
              </a:tblGrid>
              <a:tr h="788517">
                <a:tc>
                  <a:txBody>
                    <a:bodyPr/>
                    <a:lstStyle/>
                    <a:p>
                      <a:pPr algn="ctr"/>
                      <a:r>
                        <a:rPr lang="nl-BE" dirty="0"/>
                        <a:t>ONLINE</a:t>
                      </a:r>
                    </a:p>
                  </a:txBody>
                  <a:tcPr/>
                </a:tc>
                <a:tc>
                  <a:txBody>
                    <a:bodyPr/>
                    <a:lstStyle/>
                    <a:p>
                      <a:pPr algn="ctr"/>
                      <a:r>
                        <a:rPr lang="nl-BE" dirty="0"/>
                        <a:t>OP PAPIER</a:t>
                      </a:r>
                    </a:p>
                  </a:txBody>
                  <a:tcPr/>
                </a:tc>
                <a:extLst>
                  <a:ext uri="{0D108BD9-81ED-4DB2-BD59-A6C34878D82A}">
                    <a16:rowId xmlns:a16="http://schemas.microsoft.com/office/drawing/2014/main" val="3240865338"/>
                  </a:ext>
                </a:extLst>
              </a:tr>
              <a:tr h="788517">
                <a:tc>
                  <a:txBody>
                    <a:bodyPr/>
                    <a:lstStyle/>
                    <a:p>
                      <a:r>
                        <a:rPr lang="nl-BE" u="none" dirty="0">
                          <a:solidFill>
                            <a:schemeClr val="tx1"/>
                          </a:solidFill>
                        </a:rPr>
                        <a:t>Via de Chirosite:</a:t>
                      </a:r>
                      <a:r>
                        <a:rPr lang="nl-BE" u="none" dirty="0">
                          <a:solidFill>
                            <a:srgbClr val="0000FF"/>
                          </a:solidFill>
                        </a:rPr>
                        <a:t> https://chirotongerlo.be/kamp-inschrijvingen/</a:t>
                      </a:r>
                      <a:endParaRPr lang="nl-BE" dirty="0">
                        <a:solidFill>
                          <a:srgbClr val="0000FF"/>
                        </a:solidFill>
                      </a:endParaRPr>
                    </a:p>
                  </a:txBody>
                  <a:tcPr/>
                </a:tc>
                <a:tc>
                  <a:txBody>
                    <a:bodyPr/>
                    <a:lstStyle/>
                    <a:p>
                      <a:r>
                        <a:rPr lang="nl-BE" dirty="0"/>
                        <a:t>4 mei &amp; 27 mei </a:t>
                      </a:r>
                    </a:p>
                  </a:txBody>
                  <a:tcPr/>
                </a:tc>
                <a:extLst>
                  <a:ext uri="{0D108BD9-81ED-4DB2-BD59-A6C34878D82A}">
                    <a16:rowId xmlns:a16="http://schemas.microsoft.com/office/drawing/2014/main" val="2957019852"/>
                  </a:ext>
                </a:extLst>
              </a:tr>
              <a:tr h="1159270">
                <a:tc>
                  <a:txBody>
                    <a:bodyPr/>
                    <a:lstStyle/>
                    <a:p>
                      <a:endParaRPr lang="nl-BE" dirty="0">
                        <a:solidFill>
                          <a:schemeClr val="tx1"/>
                        </a:solidFill>
                      </a:endParaRPr>
                    </a:p>
                  </a:txBody>
                  <a:tcPr/>
                </a:tc>
                <a:tc>
                  <a:txBody>
                    <a:bodyPr/>
                    <a:lstStyle/>
                    <a:p>
                      <a:r>
                        <a:rPr lang="nl-BE" dirty="0">
                          <a:solidFill>
                            <a:schemeClr val="tx1"/>
                          </a:solidFill>
                        </a:rPr>
                        <a:t>Wil je je kind liever na de voorziene momenten nog inschrijven. Dan kan je het inschrijvingsformulier vinden op onze Chirosite. Als je dat hebt afgedrukt en ingevuld, mag je het in de brievenbus van de Chiro komen steken. (Linkse deur van het gebouw)</a:t>
                      </a:r>
                    </a:p>
                  </a:txBody>
                  <a:tcPr/>
                </a:tc>
                <a:extLst>
                  <a:ext uri="{0D108BD9-81ED-4DB2-BD59-A6C34878D82A}">
                    <a16:rowId xmlns:a16="http://schemas.microsoft.com/office/drawing/2014/main" val="1503393241"/>
                  </a:ext>
                </a:extLst>
              </a:tr>
            </a:tbl>
          </a:graphicData>
        </a:graphic>
      </p:graphicFrame>
      <p:sp>
        <p:nvSpPr>
          <p:cNvPr id="5" name="Tekstvak 4">
            <a:extLst>
              <a:ext uri="{FF2B5EF4-FFF2-40B4-BE49-F238E27FC236}">
                <a16:creationId xmlns:a16="http://schemas.microsoft.com/office/drawing/2014/main" id="{0A757CE4-7EB0-15EB-386F-02ED61D5A385}"/>
              </a:ext>
            </a:extLst>
          </p:cNvPr>
          <p:cNvSpPr txBox="1"/>
          <p:nvPr/>
        </p:nvSpPr>
        <p:spPr>
          <a:xfrm>
            <a:off x="-36004" y="5746700"/>
            <a:ext cx="9144000" cy="584775"/>
          </a:xfrm>
          <a:prstGeom prst="rect">
            <a:avLst/>
          </a:prstGeom>
          <a:noFill/>
        </p:spPr>
        <p:txBody>
          <a:bodyPr wrap="square" rtlCol="0">
            <a:spAutoFit/>
          </a:bodyPr>
          <a:lstStyle/>
          <a:p>
            <a:pPr algn="ctr"/>
            <a:r>
              <a:rPr lang="nl-BE" sz="3200" b="1" dirty="0"/>
              <a:t>INSCHRIJVINGEN SLUITEN 15 JUNI!</a:t>
            </a:r>
          </a:p>
        </p:txBody>
      </p:sp>
    </p:spTree>
    <p:extLst>
      <p:ext uri="{BB962C8B-B14F-4D97-AF65-F5344CB8AC3E}">
        <p14:creationId xmlns:p14="http://schemas.microsoft.com/office/powerpoint/2010/main" val="588796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ACB447-1F43-47C8-B033-90DE4C5000C5}"/>
              </a:ext>
            </a:extLst>
          </p:cNvPr>
          <p:cNvSpPr>
            <a:spLocks noGrp="1"/>
          </p:cNvSpPr>
          <p:nvPr>
            <p:ph type="title"/>
          </p:nvPr>
        </p:nvSpPr>
        <p:spPr>
          <a:xfrm>
            <a:off x="457200" y="274638"/>
            <a:ext cx="8229600" cy="1143000"/>
          </a:xfrm>
        </p:spPr>
        <p:txBody>
          <a:bodyPr anchor="ctr">
            <a:normAutofit/>
          </a:bodyPr>
          <a:lstStyle/>
          <a:p>
            <a:r>
              <a:rPr lang="nl-BE" b="1" dirty="0"/>
              <a:t>VRAGEN?</a:t>
            </a:r>
          </a:p>
        </p:txBody>
      </p:sp>
      <p:pic>
        <p:nvPicPr>
          <p:cNvPr id="5124" name="Picture 4" descr="Vragen en Antwoorden Sollicitatiegesprek - 10 Voorbeelden en Tips.">
            <a:extLst>
              <a:ext uri="{FF2B5EF4-FFF2-40B4-BE49-F238E27FC236}">
                <a16:creationId xmlns:a16="http://schemas.microsoft.com/office/drawing/2014/main" id="{AFDA3DFC-97ED-45A3-BE76-2A6DB6352B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268760"/>
            <a:ext cx="762000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6042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30107470-1FDA-4351-B63A-90B2AC83AA39}"/>
              </a:ext>
            </a:extLst>
          </p:cNvPr>
          <p:cNvSpPr>
            <a:spLocks noGrp="1"/>
          </p:cNvSpPr>
          <p:nvPr>
            <p:ph type="title"/>
          </p:nvPr>
        </p:nvSpPr>
        <p:spPr/>
        <p:txBody>
          <a:bodyPr/>
          <a:lstStyle/>
          <a:p>
            <a:r>
              <a:rPr lang="nl-BE" dirty="0"/>
              <a:t>Praktische zaken </a:t>
            </a:r>
          </a:p>
        </p:txBody>
      </p:sp>
      <p:pic>
        <p:nvPicPr>
          <p:cNvPr id="1026" name="Picture 2" descr="Cursus beleggen: praktische zaken">
            <a:extLst>
              <a:ext uri="{FF2B5EF4-FFF2-40B4-BE49-F238E27FC236}">
                <a16:creationId xmlns:a16="http://schemas.microsoft.com/office/drawing/2014/main" id="{ED8C8520-1006-47FB-9F90-AC71E26D84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13" y="263525"/>
            <a:ext cx="6229350" cy="4143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9236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9776"/>
            <a:ext cx="8229600" cy="1143000"/>
          </a:xfrm>
        </p:spPr>
        <p:txBody>
          <a:bodyPr/>
          <a:lstStyle/>
          <a:p>
            <a:r>
              <a:rPr lang="nl-NL" b="1" dirty="0"/>
              <a:t>Prijs </a:t>
            </a:r>
            <a:endParaRPr lang="nl-BE" b="1" dirty="0"/>
          </a:p>
        </p:txBody>
      </p:sp>
      <p:sp>
        <p:nvSpPr>
          <p:cNvPr id="3" name="Tijdelijke aanduiding voor inhoud 2"/>
          <p:cNvSpPr>
            <a:spLocks noGrp="1"/>
          </p:cNvSpPr>
          <p:nvPr>
            <p:ph idx="1"/>
          </p:nvPr>
        </p:nvSpPr>
        <p:spPr>
          <a:xfrm>
            <a:off x="457200" y="1412776"/>
            <a:ext cx="8229600" cy="5184576"/>
          </a:xfrm>
        </p:spPr>
        <p:txBody>
          <a:bodyPr>
            <a:normAutofit fontScale="92500" lnSpcReduction="10000"/>
          </a:bodyPr>
          <a:lstStyle/>
          <a:p>
            <a:r>
              <a:rPr lang="nl-NL" dirty="0"/>
              <a:t>Kampgeld</a:t>
            </a:r>
          </a:p>
          <a:p>
            <a:pPr lvl="1"/>
            <a:r>
              <a:rPr lang="nl-NL" dirty="0"/>
              <a:t>10 dagen = 170 euro</a:t>
            </a:r>
          </a:p>
          <a:p>
            <a:pPr lvl="1"/>
            <a:r>
              <a:rPr lang="nl-NL" dirty="0"/>
              <a:t>5 dagen = 100 euro</a:t>
            </a:r>
          </a:p>
          <a:p>
            <a:pPr lvl="1"/>
            <a:r>
              <a:rPr lang="nl-NL" dirty="0"/>
              <a:t>3</a:t>
            </a:r>
            <a:r>
              <a:rPr lang="nl-NL" baseline="30000" dirty="0"/>
              <a:t>e</a:t>
            </a:r>
            <a:r>
              <a:rPr lang="nl-NL" dirty="0"/>
              <a:t>, 4</a:t>
            </a:r>
            <a:r>
              <a:rPr lang="nl-NL" baseline="30000" dirty="0"/>
              <a:t>e</a:t>
            </a:r>
            <a:r>
              <a:rPr lang="nl-NL" dirty="0"/>
              <a:t>, … kind = 15 euro korting</a:t>
            </a:r>
          </a:p>
          <a:p>
            <a:r>
              <a:rPr lang="nl-NL" dirty="0"/>
              <a:t>Zakgeld</a:t>
            </a:r>
          </a:p>
          <a:p>
            <a:pPr lvl="1"/>
            <a:r>
              <a:rPr lang="nl-NL" dirty="0"/>
              <a:t>Kleinsten: geld voor kaartjes + geld voor dagtocht </a:t>
            </a:r>
          </a:p>
          <a:p>
            <a:pPr lvl="1"/>
            <a:r>
              <a:rPr lang="nl-NL" dirty="0" err="1"/>
              <a:t>Tito’s</a:t>
            </a:r>
            <a:r>
              <a:rPr lang="nl-NL" dirty="0"/>
              <a:t>, </a:t>
            </a:r>
            <a:r>
              <a:rPr lang="nl-NL" dirty="0" err="1"/>
              <a:t>Keti’s</a:t>
            </a:r>
            <a:r>
              <a:rPr lang="nl-NL" dirty="0"/>
              <a:t> en </a:t>
            </a:r>
            <a:r>
              <a:rPr lang="nl-NL" dirty="0" err="1"/>
              <a:t>Aspi’s</a:t>
            </a:r>
            <a:r>
              <a:rPr lang="nl-NL" dirty="0"/>
              <a:t>: spreken dit af met hun leiding</a:t>
            </a:r>
          </a:p>
          <a:p>
            <a:r>
              <a:rPr lang="nl-NL" dirty="0"/>
              <a:t>Kaartjes en brieven</a:t>
            </a:r>
          </a:p>
          <a:p>
            <a:pPr lvl="1"/>
            <a:r>
              <a:rPr lang="nl-NL" dirty="0"/>
              <a:t>Kaartje = 50 cent </a:t>
            </a:r>
          </a:p>
          <a:p>
            <a:pPr lvl="1"/>
            <a:r>
              <a:rPr lang="nl-NL" dirty="0"/>
              <a:t>Postzegel = 1,50 euro </a:t>
            </a:r>
            <a:r>
              <a:rPr lang="nl-NL" dirty="0">
                <a:sym typeface="Wingdings" pitchFamily="2" charset="2"/>
              </a:rPr>
              <a:t> graag van thuis meenemen</a:t>
            </a:r>
          </a:p>
          <a:p>
            <a:pPr lvl="1"/>
            <a:r>
              <a:rPr lang="nl-NL" dirty="0">
                <a:sym typeface="Wingdings" pitchFamily="2" charset="2"/>
              </a:rPr>
              <a:t>Best adres al op enveloppe schrijven</a:t>
            </a:r>
            <a:endParaRPr lang="nl-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AFSPRAKEN</a:t>
            </a:r>
            <a:endParaRPr lang="nl-BE" b="1" dirty="0"/>
          </a:p>
        </p:txBody>
      </p:sp>
      <p:sp>
        <p:nvSpPr>
          <p:cNvPr id="3" name="Tijdelijke aanduiding voor inhoud 2"/>
          <p:cNvSpPr>
            <a:spLocks noGrp="1"/>
          </p:cNvSpPr>
          <p:nvPr>
            <p:ph idx="1"/>
          </p:nvPr>
        </p:nvSpPr>
        <p:spPr>
          <a:xfrm>
            <a:off x="467544" y="1340768"/>
            <a:ext cx="8229600" cy="4824536"/>
          </a:xfrm>
        </p:spPr>
        <p:txBody>
          <a:bodyPr/>
          <a:lstStyle/>
          <a:p>
            <a:r>
              <a:rPr lang="nl-NL" dirty="0"/>
              <a:t>Laatkomers </a:t>
            </a:r>
          </a:p>
          <a:p>
            <a:pPr lvl="1"/>
            <a:r>
              <a:rPr lang="nl-NL" dirty="0"/>
              <a:t>5 of 10 dagen</a:t>
            </a:r>
          </a:p>
          <a:p>
            <a:pPr lvl="1"/>
            <a:r>
              <a:rPr lang="nl-NL" dirty="0"/>
              <a:t>Aan- en afloop leden vermijden</a:t>
            </a:r>
          </a:p>
          <a:p>
            <a:r>
              <a:rPr lang="nl-NL" dirty="0"/>
              <a:t>Snoep</a:t>
            </a:r>
          </a:p>
          <a:p>
            <a:pPr lvl="1"/>
            <a:r>
              <a:rPr lang="nl-NL" dirty="0"/>
              <a:t>Wordt afgenomen</a:t>
            </a:r>
          </a:p>
          <a:p>
            <a:pPr lvl="1"/>
            <a:r>
              <a:rPr lang="nl-NL" dirty="0"/>
              <a:t>Kokjes maken veel en lekker eten</a:t>
            </a:r>
          </a:p>
          <a:p>
            <a:r>
              <a:rPr lang="nl-NL" dirty="0"/>
              <a:t>Multimedia</a:t>
            </a:r>
          </a:p>
          <a:p>
            <a:pPr lvl="1"/>
            <a:r>
              <a:rPr lang="nl-NL" dirty="0"/>
              <a:t>Wordt afgenomen, </a:t>
            </a:r>
            <a:br>
              <a:rPr lang="nl-NL" dirty="0"/>
            </a:br>
            <a:r>
              <a:rPr lang="nl-NL" dirty="0"/>
              <a:t>pas na kamp terug </a:t>
            </a:r>
            <a:endParaRPr lang="nl-BE" dirty="0"/>
          </a:p>
        </p:txBody>
      </p:sp>
      <p:pic>
        <p:nvPicPr>
          <p:cNvPr id="14338" name="Picture 2" descr="Afbeeldingsresultaat voor gsm verboden"/>
          <p:cNvPicPr>
            <a:picLocks noChangeAspect="1" noChangeArrowheads="1"/>
          </p:cNvPicPr>
          <p:nvPr/>
        </p:nvPicPr>
        <p:blipFill>
          <a:blip r:embed="rId3" cstate="print"/>
          <a:srcRect/>
          <a:stretch>
            <a:fillRect/>
          </a:stretch>
        </p:blipFill>
        <p:spPr bwMode="auto">
          <a:xfrm>
            <a:off x="4211960" y="5013176"/>
            <a:ext cx="4598293" cy="142520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B2B380-AC72-4BA4-A940-85E6E74D8696}"/>
              </a:ext>
            </a:extLst>
          </p:cNvPr>
          <p:cNvSpPr>
            <a:spLocks noGrp="1"/>
          </p:cNvSpPr>
          <p:nvPr>
            <p:ph type="title"/>
          </p:nvPr>
        </p:nvSpPr>
        <p:spPr/>
        <p:txBody>
          <a:bodyPr/>
          <a:lstStyle/>
          <a:p>
            <a:r>
              <a:rPr lang="nl-BE" b="1" dirty="0"/>
              <a:t>VERVOER</a:t>
            </a:r>
          </a:p>
        </p:txBody>
      </p:sp>
      <p:sp>
        <p:nvSpPr>
          <p:cNvPr id="3" name="Tijdelijke aanduiding voor inhoud 2">
            <a:extLst>
              <a:ext uri="{FF2B5EF4-FFF2-40B4-BE49-F238E27FC236}">
                <a16:creationId xmlns:a16="http://schemas.microsoft.com/office/drawing/2014/main" id="{EEEDCEF5-01F2-48AD-BF38-F40EF125D81D}"/>
              </a:ext>
            </a:extLst>
          </p:cNvPr>
          <p:cNvSpPr>
            <a:spLocks noGrp="1"/>
          </p:cNvSpPr>
          <p:nvPr>
            <p:ph idx="1"/>
          </p:nvPr>
        </p:nvSpPr>
        <p:spPr/>
        <p:txBody>
          <a:bodyPr>
            <a:normAutofit fontScale="92500"/>
          </a:bodyPr>
          <a:lstStyle/>
          <a:p>
            <a:r>
              <a:rPr lang="nl-BE" dirty="0"/>
              <a:t>Tito, Keti &amp; Aspi gaan met de fiets </a:t>
            </a:r>
          </a:p>
          <a:p>
            <a:pPr lvl="1"/>
            <a:r>
              <a:rPr lang="nl-BE" dirty="0"/>
              <a:t>+/-  40 KM</a:t>
            </a:r>
          </a:p>
          <a:p>
            <a:pPr lvl="1"/>
            <a:r>
              <a:rPr lang="nl-BE" dirty="0"/>
              <a:t>Zorg voor een fiets die in orde is</a:t>
            </a:r>
          </a:p>
          <a:p>
            <a:pPr lvl="1"/>
            <a:r>
              <a:rPr lang="nl-BE" dirty="0"/>
              <a:t>Neem een extra binnenband mee</a:t>
            </a:r>
          </a:p>
          <a:p>
            <a:pPr lvl="1"/>
            <a:r>
              <a:rPr lang="nl-BE" dirty="0"/>
              <a:t>Fluohesje van thuis meebrengen wordt aangeraden </a:t>
            </a:r>
          </a:p>
          <a:p>
            <a:pPr lvl="1"/>
            <a:r>
              <a:rPr lang="nl-BE" dirty="0"/>
              <a:t>Uur van vertrek wordt later nog meegedeeld</a:t>
            </a:r>
          </a:p>
          <a:p>
            <a:pPr lvl="2"/>
            <a:r>
              <a:rPr lang="nl-BE" dirty="0"/>
              <a:t>Aspi’s vertrekken 10 juli!</a:t>
            </a:r>
          </a:p>
          <a:p>
            <a:pPr lvl="2"/>
            <a:r>
              <a:rPr lang="nl-BE" dirty="0"/>
              <a:t>Tito &amp; Keti vertrekken 11 juli!</a:t>
            </a:r>
          </a:p>
          <a:p>
            <a:pPr lvl="1"/>
            <a:r>
              <a:rPr lang="nl-BE" dirty="0"/>
              <a:t>Terugkomst met de fiets</a:t>
            </a:r>
          </a:p>
          <a:p>
            <a:pPr marL="0" indent="0">
              <a:buNone/>
            </a:pPr>
            <a:endParaRPr lang="nl-BE" dirty="0"/>
          </a:p>
        </p:txBody>
      </p:sp>
      <p:pic>
        <p:nvPicPr>
          <p:cNvPr id="3074" name="Picture 2" descr="Sport Cliparts Fietsen » Animaatjes.nl">
            <a:extLst>
              <a:ext uri="{FF2B5EF4-FFF2-40B4-BE49-F238E27FC236}">
                <a16:creationId xmlns:a16="http://schemas.microsoft.com/office/drawing/2014/main" id="{AAC1D815-E75E-4315-B08F-AF717348DD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249556"/>
            <a:ext cx="2124075" cy="215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2419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B2B380-AC72-4BA4-A940-85E6E74D8696}"/>
              </a:ext>
            </a:extLst>
          </p:cNvPr>
          <p:cNvSpPr>
            <a:spLocks noGrp="1"/>
          </p:cNvSpPr>
          <p:nvPr>
            <p:ph type="title"/>
          </p:nvPr>
        </p:nvSpPr>
        <p:spPr/>
        <p:txBody>
          <a:bodyPr/>
          <a:lstStyle/>
          <a:p>
            <a:r>
              <a:rPr lang="nl-BE" b="1" dirty="0"/>
              <a:t>VERVOER</a:t>
            </a:r>
          </a:p>
        </p:txBody>
      </p:sp>
      <p:sp>
        <p:nvSpPr>
          <p:cNvPr id="3" name="Tijdelijke aanduiding voor inhoud 2">
            <a:extLst>
              <a:ext uri="{FF2B5EF4-FFF2-40B4-BE49-F238E27FC236}">
                <a16:creationId xmlns:a16="http://schemas.microsoft.com/office/drawing/2014/main" id="{EEEDCEF5-01F2-48AD-BF38-F40EF125D81D}"/>
              </a:ext>
            </a:extLst>
          </p:cNvPr>
          <p:cNvSpPr>
            <a:spLocks noGrp="1"/>
          </p:cNvSpPr>
          <p:nvPr>
            <p:ph idx="1"/>
          </p:nvPr>
        </p:nvSpPr>
        <p:spPr>
          <a:xfrm>
            <a:off x="491912" y="1666240"/>
            <a:ext cx="8229600" cy="5102860"/>
          </a:xfrm>
        </p:spPr>
        <p:txBody>
          <a:bodyPr>
            <a:normAutofit lnSpcReduction="10000"/>
          </a:bodyPr>
          <a:lstStyle/>
          <a:p>
            <a:r>
              <a:rPr lang="nl-BE" dirty="0"/>
              <a:t>Sloepi, Speelclub &amp; Rakwi worden gebracht met de auto</a:t>
            </a:r>
          </a:p>
          <a:p>
            <a:pPr marL="0" indent="0">
              <a:buNone/>
            </a:pPr>
            <a:endParaRPr lang="nl-BE" dirty="0"/>
          </a:p>
          <a:p>
            <a:pPr marL="0" indent="0">
              <a:buNone/>
            </a:pPr>
            <a:endParaRPr lang="nl-BE" dirty="0"/>
          </a:p>
          <a:p>
            <a:pPr marL="0" indent="0">
              <a:buNone/>
            </a:pPr>
            <a:endParaRPr lang="nl-BE" dirty="0"/>
          </a:p>
          <a:p>
            <a:pPr marL="0" indent="0">
              <a:buNone/>
            </a:pPr>
            <a:endParaRPr lang="nl-BE" dirty="0"/>
          </a:p>
          <a:p>
            <a:pPr marL="0" indent="0">
              <a:buNone/>
            </a:pPr>
            <a:endParaRPr lang="nl-BE" dirty="0"/>
          </a:p>
          <a:p>
            <a:pPr marL="0" indent="0">
              <a:buNone/>
            </a:pPr>
            <a:r>
              <a:rPr lang="nl-BE" dirty="0"/>
              <a:t>Adres kiss &amp; ride: Berkenenstraat 57  </a:t>
            </a:r>
          </a:p>
          <a:p>
            <a:pPr marL="0" indent="0">
              <a:buNone/>
            </a:pPr>
            <a:r>
              <a:rPr lang="nl-BE" dirty="0"/>
              <a:t>	- Beperkte parkeerstrook langs de weg</a:t>
            </a:r>
          </a:p>
        </p:txBody>
      </p:sp>
      <p:pic>
        <p:nvPicPr>
          <p:cNvPr id="2050" name="Picture 2" descr="Auto Blauw Kant - Gratis vectorafbeelding op Pixabay">
            <a:extLst>
              <a:ext uri="{FF2B5EF4-FFF2-40B4-BE49-F238E27FC236}">
                <a16:creationId xmlns:a16="http://schemas.microsoft.com/office/drawing/2014/main" id="{6BDB820E-E8E6-4C59-AE75-62C774C8BB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9738" y="88900"/>
            <a:ext cx="3028950" cy="15144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el 6">
            <a:extLst>
              <a:ext uri="{FF2B5EF4-FFF2-40B4-BE49-F238E27FC236}">
                <a16:creationId xmlns:a16="http://schemas.microsoft.com/office/drawing/2014/main" id="{1004B6BF-C1E1-705E-EBE2-A3D2FA849FCF}"/>
              </a:ext>
            </a:extLst>
          </p:cNvPr>
          <p:cNvGraphicFramePr>
            <a:graphicFrameLocks noGrp="1"/>
          </p:cNvGraphicFramePr>
          <p:nvPr>
            <p:extLst>
              <p:ext uri="{D42A27DB-BD31-4B8C-83A1-F6EECF244321}">
                <p14:modId xmlns:p14="http://schemas.microsoft.com/office/powerpoint/2010/main" val="2731766399"/>
              </p:ext>
            </p:extLst>
          </p:nvPr>
        </p:nvGraphicFramePr>
        <p:xfrm>
          <a:off x="971600" y="2780928"/>
          <a:ext cx="7200801" cy="1872208"/>
        </p:xfrm>
        <a:graphic>
          <a:graphicData uri="http://schemas.openxmlformats.org/drawingml/2006/table">
            <a:tbl>
              <a:tblPr firstRow="1" bandRow="1">
                <a:tableStyleId>{5C22544A-7EE6-4342-B048-85BDC9FD1C3A}</a:tableStyleId>
              </a:tblPr>
              <a:tblGrid>
                <a:gridCol w="2400267">
                  <a:extLst>
                    <a:ext uri="{9D8B030D-6E8A-4147-A177-3AD203B41FA5}">
                      <a16:colId xmlns:a16="http://schemas.microsoft.com/office/drawing/2014/main" val="1250989884"/>
                    </a:ext>
                  </a:extLst>
                </a:gridCol>
                <a:gridCol w="2400267">
                  <a:extLst>
                    <a:ext uri="{9D8B030D-6E8A-4147-A177-3AD203B41FA5}">
                      <a16:colId xmlns:a16="http://schemas.microsoft.com/office/drawing/2014/main" val="2572585019"/>
                    </a:ext>
                  </a:extLst>
                </a:gridCol>
                <a:gridCol w="2400267">
                  <a:extLst>
                    <a:ext uri="{9D8B030D-6E8A-4147-A177-3AD203B41FA5}">
                      <a16:colId xmlns:a16="http://schemas.microsoft.com/office/drawing/2014/main" val="4060806858"/>
                    </a:ext>
                  </a:extLst>
                </a:gridCol>
              </a:tblGrid>
              <a:tr h="468052">
                <a:tc>
                  <a:txBody>
                    <a:bodyPr/>
                    <a:lstStyle/>
                    <a:p>
                      <a:endParaRPr lang="nl-BE" dirty="0"/>
                    </a:p>
                  </a:txBody>
                  <a:tcPr/>
                </a:tc>
                <a:tc>
                  <a:txBody>
                    <a:bodyPr/>
                    <a:lstStyle/>
                    <a:p>
                      <a:r>
                        <a:rPr lang="nl-BE"/>
                        <a:t>Brengen </a:t>
                      </a:r>
                      <a:endParaRPr lang="nl-BE" dirty="0"/>
                    </a:p>
                  </a:txBody>
                  <a:tcPr/>
                </a:tc>
                <a:tc>
                  <a:txBody>
                    <a:bodyPr/>
                    <a:lstStyle/>
                    <a:p>
                      <a:r>
                        <a:rPr lang="nl-BE"/>
                        <a:t>Aankomst </a:t>
                      </a:r>
                      <a:endParaRPr lang="nl-BE" dirty="0"/>
                    </a:p>
                  </a:txBody>
                  <a:tcPr/>
                </a:tc>
                <a:extLst>
                  <a:ext uri="{0D108BD9-81ED-4DB2-BD59-A6C34878D82A}">
                    <a16:rowId xmlns:a16="http://schemas.microsoft.com/office/drawing/2014/main" val="3203466677"/>
                  </a:ext>
                </a:extLst>
              </a:tr>
              <a:tr h="468052">
                <a:tc>
                  <a:txBody>
                    <a:bodyPr/>
                    <a:lstStyle/>
                    <a:p>
                      <a:r>
                        <a:rPr lang="nl-BE"/>
                        <a:t>Sloepi</a:t>
                      </a:r>
                      <a:endParaRPr lang="nl-B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sz="1800" dirty="0">
                          <a:solidFill>
                            <a:schemeClr val="tx1"/>
                          </a:solidFill>
                        </a:rPr>
                        <a:t>16/07 om 15u30</a:t>
                      </a:r>
                    </a:p>
                  </a:txBody>
                  <a:tcPr/>
                </a:tc>
                <a:tc>
                  <a:txBody>
                    <a:bodyPr/>
                    <a:lstStyle/>
                    <a:p>
                      <a:r>
                        <a:rPr lang="nl-BE" dirty="0"/>
                        <a:t>Chiro met bus </a:t>
                      </a:r>
                    </a:p>
                  </a:txBody>
                  <a:tcPr/>
                </a:tc>
                <a:extLst>
                  <a:ext uri="{0D108BD9-81ED-4DB2-BD59-A6C34878D82A}">
                    <a16:rowId xmlns:a16="http://schemas.microsoft.com/office/drawing/2014/main" val="563095093"/>
                  </a:ext>
                </a:extLst>
              </a:tr>
              <a:tr h="468052">
                <a:tc>
                  <a:txBody>
                    <a:bodyPr/>
                    <a:lstStyle/>
                    <a:p>
                      <a:r>
                        <a:rPr lang="nl-BE"/>
                        <a:t>Speelclub</a:t>
                      </a:r>
                      <a:endParaRPr lang="nl-BE" dirty="0"/>
                    </a:p>
                  </a:txBody>
                  <a:tcPr/>
                </a:tc>
                <a:tc>
                  <a:txBody>
                    <a:bodyPr/>
                    <a:lstStyle/>
                    <a:p>
                      <a:r>
                        <a:rPr lang="nl-BE" dirty="0"/>
                        <a:t>11/07 om 16u</a:t>
                      </a:r>
                    </a:p>
                  </a:txBody>
                  <a:tcPr/>
                </a:tc>
                <a:tc>
                  <a:txBody>
                    <a:bodyPr/>
                    <a:lstStyle/>
                    <a:p>
                      <a:r>
                        <a:rPr lang="nl-BE" dirty="0"/>
                        <a:t>Chiro met bus</a:t>
                      </a:r>
                    </a:p>
                  </a:txBody>
                  <a:tcPr/>
                </a:tc>
                <a:extLst>
                  <a:ext uri="{0D108BD9-81ED-4DB2-BD59-A6C34878D82A}">
                    <a16:rowId xmlns:a16="http://schemas.microsoft.com/office/drawing/2014/main" val="1177185679"/>
                  </a:ext>
                </a:extLst>
              </a:tr>
              <a:tr h="468052">
                <a:tc>
                  <a:txBody>
                    <a:bodyPr/>
                    <a:lstStyle/>
                    <a:p>
                      <a:r>
                        <a:rPr lang="nl-BE"/>
                        <a:t>Rakwi</a:t>
                      </a:r>
                      <a:endParaRPr lang="nl-BE" dirty="0"/>
                    </a:p>
                  </a:txBody>
                  <a:tcPr/>
                </a:tc>
                <a:tc>
                  <a:txBody>
                    <a:bodyPr/>
                    <a:lstStyle/>
                    <a:p>
                      <a:r>
                        <a:rPr lang="nl-BE"/>
                        <a:t>11/07 om 16u30</a:t>
                      </a:r>
                      <a:endParaRPr lang="nl-BE" dirty="0"/>
                    </a:p>
                  </a:txBody>
                  <a:tcPr/>
                </a:tc>
                <a:tc>
                  <a:txBody>
                    <a:bodyPr/>
                    <a:lstStyle/>
                    <a:p>
                      <a:r>
                        <a:rPr lang="nl-BE" dirty="0"/>
                        <a:t>Chiro met bus</a:t>
                      </a:r>
                    </a:p>
                  </a:txBody>
                  <a:tcPr/>
                </a:tc>
                <a:extLst>
                  <a:ext uri="{0D108BD9-81ED-4DB2-BD59-A6C34878D82A}">
                    <a16:rowId xmlns:a16="http://schemas.microsoft.com/office/drawing/2014/main" val="1534129464"/>
                  </a:ext>
                </a:extLst>
              </a:tr>
            </a:tbl>
          </a:graphicData>
        </a:graphic>
      </p:graphicFrame>
    </p:spTree>
    <p:extLst>
      <p:ext uri="{BB962C8B-B14F-4D97-AF65-F5344CB8AC3E}">
        <p14:creationId xmlns:p14="http://schemas.microsoft.com/office/powerpoint/2010/main" val="1390526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B2B380-AC72-4BA4-A940-85E6E74D8696}"/>
              </a:ext>
            </a:extLst>
          </p:cNvPr>
          <p:cNvSpPr>
            <a:spLocks noGrp="1"/>
          </p:cNvSpPr>
          <p:nvPr>
            <p:ph type="title"/>
          </p:nvPr>
        </p:nvSpPr>
        <p:spPr/>
        <p:txBody>
          <a:bodyPr/>
          <a:lstStyle/>
          <a:p>
            <a:pPr algn="l"/>
            <a:r>
              <a:rPr lang="nl-BE" b="1" dirty="0"/>
              <a:t>AFSPRAKEN VERVOER</a:t>
            </a:r>
          </a:p>
        </p:txBody>
      </p:sp>
      <p:sp>
        <p:nvSpPr>
          <p:cNvPr id="3" name="Tijdelijke aanduiding voor inhoud 2">
            <a:extLst>
              <a:ext uri="{FF2B5EF4-FFF2-40B4-BE49-F238E27FC236}">
                <a16:creationId xmlns:a16="http://schemas.microsoft.com/office/drawing/2014/main" id="{EEEDCEF5-01F2-48AD-BF38-F40EF125D81D}"/>
              </a:ext>
            </a:extLst>
          </p:cNvPr>
          <p:cNvSpPr>
            <a:spLocks noGrp="1"/>
          </p:cNvSpPr>
          <p:nvPr>
            <p:ph idx="1"/>
          </p:nvPr>
        </p:nvSpPr>
        <p:spPr>
          <a:xfrm>
            <a:off x="491912" y="1755140"/>
            <a:ext cx="8229600" cy="4983162"/>
          </a:xfrm>
        </p:spPr>
        <p:txBody>
          <a:bodyPr/>
          <a:lstStyle/>
          <a:p>
            <a:r>
              <a:rPr lang="nl-BE" dirty="0"/>
              <a:t>Carpoolen met andere ouders wordt aangeraden</a:t>
            </a:r>
          </a:p>
          <a:p>
            <a:pPr lvl="1"/>
            <a:r>
              <a:rPr lang="nl-BE" dirty="0"/>
              <a:t>Minder auto’s op de baan = sneller op de kampplaats</a:t>
            </a:r>
          </a:p>
          <a:p>
            <a:r>
              <a:rPr lang="nl-BE" dirty="0"/>
              <a:t>Ouders blijven enkel op de afgesproken plaats</a:t>
            </a:r>
          </a:p>
          <a:p>
            <a:pPr lvl="1"/>
            <a:r>
              <a:rPr lang="nl-BE" dirty="0"/>
              <a:t>Niet mogelijk dat ouders op de kampplaats komen </a:t>
            </a:r>
          </a:p>
          <a:p>
            <a:pPr lvl="1"/>
            <a:r>
              <a:rPr lang="nl-BE" dirty="0"/>
              <a:t>Kom je 16 juli een sloepi afzetten, dan is het niet mogelijk dat je je andere kinderen kan zien </a:t>
            </a:r>
          </a:p>
          <a:p>
            <a:pPr marL="457200" lvl="1" indent="0">
              <a:buNone/>
            </a:pPr>
            <a:endParaRPr lang="nl-BE" dirty="0"/>
          </a:p>
          <a:p>
            <a:pPr marL="0" indent="0">
              <a:buNone/>
            </a:pPr>
            <a:endParaRPr lang="nl-BE" dirty="0"/>
          </a:p>
        </p:txBody>
      </p:sp>
      <p:pic>
        <p:nvPicPr>
          <p:cNvPr id="2050" name="Picture 2" descr="Auto Blauw Kant - Gratis vectorafbeelding op Pixabay">
            <a:extLst>
              <a:ext uri="{FF2B5EF4-FFF2-40B4-BE49-F238E27FC236}">
                <a16:creationId xmlns:a16="http://schemas.microsoft.com/office/drawing/2014/main" id="{6BDB820E-E8E6-4C59-AE75-62C774C8BB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050" y="274638"/>
            <a:ext cx="302895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4553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559819-ABDF-47DA-A0DB-94A734233B77}"/>
              </a:ext>
            </a:extLst>
          </p:cNvPr>
          <p:cNvSpPr>
            <a:spLocks noGrp="1"/>
          </p:cNvSpPr>
          <p:nvPr>
            <p:ph type="title"/>
          </p:nvPr>
        </p:nvSpPr>
        <p:spPr/>
        <p:txBody>
          <a:bodyPr/>
          <a:lstStyle/>
          <a:p>
            <a:r>
              <a:rPr lang="nl-BE" b="1" dirty="0"/>
              <a:t>VALIEZEN</a:t>
            </a:r>
          </a:p>
        </p:txBody>
      </p:sp>
      <p:sp>
        <p:nvSpPr>
          <p:cNvPr id="3" name="Tijdelijke aanduiding voor inhoud 2">
            <a:extLst>
              <a:ext uri="{FF2B5EF4-FFF2-40B4-BE49-F238E27FC236}">
                <a16:creationId xmlns:a16="http://schemas.microsoft.com/office/drawing/2014/main" id="{22C8D8FF-DF9C-43D7-81CD-36CBB7D69D98}"/>
              </a:ext>
            </a:extLst>
          </p:cNvPr>
          <p:cNvSpPr>
            <a:spLocks noGrp="1"/>
          </p:cNvSpPr>
          <p:nvPr>
            <p:ph idx="1"/>
          </p:nvPr>
        </p:nvSpPr>
        <p:spPr/>
        <p:txBody>
          <a:bodyPr>
            <a:normAutofit/>
          </a:bodyPr>
          <a:lstStyle/>
          <a:p>
            <a:r>
              <a:rPr lang="nl-BE" dirty="0"/>
              <a:t>Sloepi, Speelclub &amp; Rakwi nemen koffers zelf mee met de auto</a:t>
            </a:r>
          </a:p>
          <a:p>
            <a:r>
              <a:rPr lang="nl-BE" dirty="0"/>
              <a:t>Koffers van Tito’s, Keti’s en Aspi’s gaan mee op de camion </a:t>
            </a:r>
          </a:p>
          <a:p>
            <a:pPr lvl="1"/>
            <a:r>
              <a:rPr lang="nl-BE" dirty="0"/>
              <a:t>Brengen koffers 9 juli: 19u-20u</a:t>
            </a:r>
          </a:p>
          <a:p>
            <a:r>
              <a:rPr lang="nl-BE" dirty="0"/>
              <a:t>Bij terugkomst valiezen op de camion </a:t>
            </a:r>
          </a:p>
          <a:p>
            <a:pPr marL="914400" lvl="2" indent="0">
              <a:buNone/>
            </a:pPr>
            <a:endParaRPr lang="nl-BE" dirty="0"/>
          </a:p>
        </p:txBody>
      </p:sp>
      <p:pic>
        <p:nvPicPr>
          <p:cNvPr id="4" name="Afbeelding 3">
            <a:extLst>
              <a:ext uri="{FF2B5EF4-FFF2-40B4-BE49-F238E27FC236}">
                <a16:creationId xmlns:a16="http://schemas.microsoft.com/office/drawing/2014/main" id="{30737105-CD3B-48BA-82F9-68B998573F90}"/>
              </a:ext>
            </a:extLst>
          </p:cNvPr>
          <p:cNvPicPr>
            <a:picLocks noChangeAspect="1"/>
          </p:cNvPicPr>
          <p:nvPr/>
        </p:nvPicPr>
        <p:blipFill>
          <a:blip r:embed="rId2"/>
          <a:stretch>
            <a:fillRect/>
          </a:stretch>
        </p:blipFill>
        <p:spPr>
          <a:xfrm>
            <a:off x="7092280" y="3212976"/>
            <a:ext cx="1800200" cy="2705218"/>
          </a:xfrm>
          <a:prstGeom prst="rect">
            <a:avLst/>
          </a:prstGeom>
        </p:spPr>
      </p:pic>
    </p:spTree>
    <p:extLst>
      <p:ext uri="{BB962C8B-B14F-4D97-AF65-F5344CB8AC3E}">
        <p14:creationId xmlns:p14="http://schemas.microsoft.com/office/powerpoint/2010/main" val="930775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CONTACTPERSOON</a:t>
            </a:r>
            <a:endParaRPr lang="nl-BE" b="1" dirty="0"/>
          </a:p>
        </p:txBody>
      </p:sp>
      <p:sp>
        <p:nvSpPr>
          <p:cNvPr id="3" name="Tijdelijke aanduiding voor inhoud 2"/>
          <p:cNvSpPr>
            <a:spLocks noGrp="1"/>
          </p:cNvSpPr>
          <p:nvPr>
            <p:ph idx="1"/>
          </p:nvPr>
        </p:nvSpPr>
        <p:spPr/>
        <p:txBody>
          <a:bodyPr>
            <a:normAutofit/>
          </a:bodyPr>
          <a:lstStyle/>
          <a:p>
            <a:r>
              <a:rPr lang="nl-NL" dirty="0"/>
              <a:t>Berichtjesverantwoordelijke van de groep </a:t>
            </a:r>
          </a:p>
          <a:p>
            <a:r>
              <a:rPr lang="nl-NL" dirty="0"/>
              <a:t>Groepsleiding</a:t>
            </a:r>
          </a:p>
          <a:p>
            <a:pPr lvl="1"/>
            <a:r>
              <a:rPr lang="nl-BE" dirty="0"/>
              <a:t>Floor       0471 20 20 94</a:t>
            </a:r>
          </a:p>
          <a:p>
            <a:pPr lvl="1"/>
            <a:r>
              <a:rPr lang="nl-BE" dirty="0"/>
              <a:t>Mila        0491 07 05 85</a:t>
            </a:r>
          </a:p>
          <a:p>
            <a:pPr lvl="1"/>
            <a:r>
              <a:rPr lang="nl-BE" dirty="0"/>
              <a:t>Nalani    0484 32 62 39</a:t>
            </a:r>
          </a:p>
          <a:p>
            <a:r>
              <a:rPr lang="nl-NL" dirty="0"/>
              <a:t>Volwassenbegeleiders (</a:t>
            </a:r>
            <a:r>
              <a:rPr lang="nl-NL" dirty="0" err="1"/>
              <a:t>VB’s</a:t>
            </a:r>
            <a:r>
              <a:rPr lang="nl-NL" dirty="0"/>
              <a:t>)</a:t>
            </a:r>
          </a:p>
          <a:p>
            <a:pPr lvl="1"/>
            <a:r>
              <a:rPr lang="nl-NL" dirty="0"/>
              <a:t>Jeroen Van </a:t>
            </a:r>
            <a:r>
              <a:rPr lang="nl-NL" dirty="0" err="1"/>
              <a:t>Bael</a:t>
            </a:r>
            <a:r>
              <a:rPr lang="nl-NL" dirty="0"/>
              <a:t>         0485 54 90 51</a:t>
            </a:r>
          </a:p>
          <a:p>
            <a:pPr lvl="1"/>
            <a:r>
              <a:rPr lang="nl-NL" dirty="0"/>
              <a:t>Charlotte </a:t>
            </a:r>
            <a:r>
              <a:rPr lang="nl-NL" dirty="0" err="1"/>
              <a:t>Verboven</a:t>
            </a:r>
            <a:r>
              <a:rPr lang="nl-NL" dirty="0"/>
              <a:t>   0477 38 28 59</a:t>
            </a:r>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7438</TotalTime>
  <Words>458</Words>
  <Application>Microsoft Macintosh PowerPoint</Application>
  <PresentationFormat>Diavoorstelling (4:3)</PresentationFormat>
  <Paragraphs>93</Paragraphs>
  <Slides>12</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Calibri</vt:lpstr>
      <vt:lpstr>Wingdings</vt:lpstr>
      <vt:lpstr>Office-thema</vt:lpstr>
      <vt:lpstr>CHIROKAMP 2025 Zonhoven</vt:lpstr>
      <vt:lpstr>Praktische zaken </vt:lpstr>
      <vt:lpstr>Prijs </vt:lpstr>
      <vt:lpstr>AFSPRAKEN</vt:lpstr>
      <vt:lpstr>VERVOER</vt:lpstr>
      <vt:lpstr>VERVOER</vt:lpstr>
      <vt:lpstr>AFSPRAKEN VERVOER</vt:lpstr>
      <vt:lpstr>VALIEZEN</vt:lpstr>
      <vt:lpstr>CONTACTPERSOON</vt:lpstr>
      <vt:lpstr>MEENEMEN</vt:lpstr>
      <vt:lpstr>INSCHRIJVINGEN</vt:lpstr>
      <vt:lpstr>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CHIROKAMP 2020 Meeuwen-Gruitrode</dc:title>
  <dc:creator>Lena Cools</dc:creator>
  <cp:lastModifiedBy>floor van den berghe</cp:lastModifiedBy>
  <cp:revision>18</cp:revision>
  <dcterms:created xsi:type="dcterms:W3CDTF">2020-06-29T12:09:04Z</dcterms:created>
  <dcterms:modified xsi:type="dcterms:W3CDTF">2025-04-18T09:32:04Z</dcterms:modified>
</cp:coreProperties>
</file>